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53" r:id="rId3"/>
    <p:sldId id="354" r:id="rId4"/>
    <p:sldId id="350" r:id="rId5"/>
    <p:sldId id="351" r:id="rId6"/>
    <p:sldId id="352" r:id="rId7"/>
    <p:sldId id="355" r:id="rId8"/>
    <p:sldId id="297" r:id="rId9"/>
    <p:sldId id="298" r:id="rId10"/>
    <p:sldId id="299" r:id="rId11"/>
    <p:sldId id="300" r:id="rId12"/>
    <p:sldId id="301" r:id="rId13"/>
    <p:sldId id="302" r:id="rId14"/>
    <p:sldId id="304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6" r:id="rId25"/>
    <p:sldId id="317" r:id="rId26"/>
    <p:sldId id="356" r:id="rId27"/>
    <p:sldId id="331" r:id="rId28"/>
    <p:sldId id="332" r:id="rId29"/>
    <p:sldId id="289" r:id="rId30"/>
    <p:sldId id="290" r:id="rId31"/>
    <p:sldId id="294" r:id="rId32"/>
    <p:sldId id="295" r:id="rId33"/>
    <p:sldId id="296" r:id="rId34"/>
    <p:sldId id="318" r:id="rId35"/>
    <p:sldId id="319" r:id="rId36"/>
    <p:sldId id="337" r:id="rId37"/>
    <p:sldId id="338" r:id="rId38"/>
    <p:sldId id="341" r:id="rId39"/>
    <p:sldId id="342" r:id="rId40"/>
    <p:sldId id="343" r:id="rId41"/>
    <p:sldId id="345" r:id="rId42"/>
    <p:sldId id="346" r:id="rId43"/>
    <p:sldId id="347" r:id="rId44"/>
    <p:sldId id="348" r:id="rId45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samad Benkrid" initials="AB" lastIdx="1" clrIdx="0">
    <p:extLst>
      <p:ext uri="{19B8F6BF-5375-455C-9EA6-DF929625EA0E}">
        <p15:presenceInfo xmlns:p15="http://schemas.microsoft.com/office/powerpoint/2012/main" userId="Abdsamad Benkr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78457" autoAdjust="0"/>
  </p:normalViewPr>
  <p:slideViewPr>
    <p:cSldViewPr>
      <p:cViewPr varScale="1">
        <p:scale>
          <a:sx n="45" d="100"/>
          <a:sy n="45" d="100"/>
        </p:scale>
        <p:origin x="888" y="52"/>
      </p:cViewPr>
      <p:guideLst>
        <p:guide orient="horz" pos="2880"/>
        <p:guide pos="2120"/>
      </p:guideLst>
    </p:cSldViewPr>
  </p:slideViewPr>
  <p:outlineViewPr>
    <p:cViewPr>
      <p:scale>
        <a:sx n="33" d="100"/>
        <a:sy n="33" d="100"/>
      </p:scale>
      <p:origin x="0" y="-9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BCD6D-083F-4BFB-A2D6-4D0CD8A33A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1CA69-5F28-4582-B38C-3B13DE45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8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1CA69-5F28-4582-B38C-3B13DE4547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7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Triangle with Unknown Side </a:t>
            </a:r>
            <a:r>
              <a:rPr lang="en-US" altLang="en-US" sz="1200" i="1" dirty="0">
                <a:solidFill>
                  <a:srgbClr val="FF0000"/>
                </a:solidFill>
              </a:rPr>
              <a:t>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1CA69-5F28-4582-B38C-3B13DE4547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9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1CA69-5F28-4582-B38C-3B13DE4547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7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7030A0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550" y="6853871"/>
            <a:ext cx="1847850" cy="638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7030A0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44885" y="1890776"/>
            <a:ext cx="3524885" cy="4735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065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7030A0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839" y="348995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38877" y="676338"/>
            <a:ext cx="721564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6360" y="1546097"/>
            <a:ext cx="8280679" cy="5022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550" y="6853871"/>
            <a:ext cx="1847850" cy="6381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3396" y="608265"/>
            <a:ext cx="408470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CSCI29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 Programmin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 fo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 Engineers</a:t>
            </a:r>
            <a:endParaRPr lang="en-AU" sz="1800" spc="-5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93799" y="1800225"/>
            <a:ext cx="7848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Functions</a:t>
            </a:r>
            <a:endParaRPr spc="-5" dirty="0"/>
          </a:p>
        </p:txBody>
      </p:sp>
      <p:sp>
        <p:nvSpPr>
          <p:cNvPr id="7" name="object 3"/>
          <p:cNvSpPr txBox="1"/>
          <p:nvPr/>
        </p:nvSpPr>
        <p:spPr>
          <a:xfrm>
            <a:off x="-14194" y="6448425"/>
            <a:ext cx="894229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2000" spc="-5" dirty="0">
                <a:latin typeface="Arial"/>
                <a:cs typeface="Arial"/>
              </a:rPr>
              <a:t>Acknowledgment: These slides are based on </a:t>
            </a:r>
            <a:r>
              <a:rPr sz="2000" spc="-5" dirty="0" err="1">
                <a:latin typeface="Arial"/>
                <a:cs typeface="Arial"/>
              </a:rPr>
              <a:t>Dr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lang="en-AU" sz="2000" spc="-5" dirty="0">
                <a:latin typeface="Arial"/>
                <a:cs typeface="Arial"/>
              </a:rPr>
              <a:t>Obada </a:t>
            </a:r>
            <a:r>
              <a:rPr lang="en-AU" sz="2000" spc="-5">
                <a:latin typeface="Arial"/>
                <a:cs typeface="Arial"/>
              </a:rPr>
              <a:t>Al Khatib’s </a:t>
            </a:r>
            <a:r>
              <a:rPr lang="en-AU" sz="2000" spc="-5" dirty="0">
                <a:latin typeface="Arial"/>
                <a:cs typeface="Arial"/>
              </a:rPr>
              <a:t>ones.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01E6E3-D748-4C8E-A025-5F2467D71FE7}"/>
              </a:ext>
            </a:extLst>
          </p:cNvPr>
          <p:cNvSpPr/>
          <p:nvPr/>
        </p:nvSpPr>
        <p:spPr>
          <a:xfrm>
            <a:off x="1384300" y="2926889"/>
            <a:ext cx="53467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I. Standard math functions</a:t>
            </a:r>
          </a:p>
          <a:p>
            <a:r>
              <a:rPr lang="en-US" sz="2400" dirty="0"/>
              <a:t>II. User defined functions</a:t>
            </a:r>
          </a:p>
          <a:p>
            <a:r>
              <a:rPr lang="en-US" sz="2400" dirty="0"/>
              <a:t>III. Scope</a:t>
            </a:r>
          </a:p>
          <a:p>
            <a:r>
              <a:rPr lang="en-US" sz="2400" dirty="0"/>
              <a:t>IV. Case studies</a:t>
            </a:r>
          </a:p>
          <a:p>
            <a:r>
              <a:rPr lang="en-US" sz="2400" dirty="0"/>
              <a:t>V. Common Errors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5813" y="841247"/>
            <a:ext cx="5647182" cy="3952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73785" y="899235"/>
            <a:ext cx="311023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*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preprocesso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r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directive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s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*/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33CC"/>
                </a:solidFill>
                <a:latin typeface="Courier New"/>
                <a:cs typeface="Courier New"/>
              </a:rPr>
              <a:t>#includ</a:t>
            </a:r>
            <a:r>
              <a:rPr sz="1400" spc="-5" dirty="0">
                <a:solidFill>
                  <a:srgbClr val="0033CC"/>
                </a:solidFill>
                <a:latin typeface="Courier New"/>
                <a:cs typeface="Courier New"/>
              </a:rPr>
              <a:t>e </a:t>
            </a:r>
            <a:r>
              <a:rPr sz="1400" spc="-10" dirty="0">
                <a:solidFill>
                  <a:srgbClr val="0033CC"/>
                </a:solidFill>
                <a:latin typeface="Courier New"/>
                <a:cs typeface="Courier New"/>
              </a:rPr>
              <a:t>&lt;stdio.h&gt;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85" y="1544658"/>
            <a:ext cx="3536315" cy="653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/*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Function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prototypes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675"/>
              </a:lnSpc>
            </a:pPr>
            <a:r>
              <a:rPr sz="1400" b="1" spc="-10" dirty="0">
                <a:solidFill>
                  <a:srgbClr val="0033CC"/>
                </a:solidFill>
                <a:latin typeface="Courier New"/>
                <a:cs typeface="Courier New"/>
              </a:rPr>
              <a:t>floa</a:t>
            </a:r>
            <a:r>
              <a:rPr sz="1400" b="1" spc="-5" dirty="0">
                <a:solidFill>
                  <a:srgbClr val="0033CC"/>
                </a:solidFill>
                <a:latin typeface="Courier New"/>
                <a:cs typeface="Courier New"/>
              </a:rPr>
              <a:t>t</a:t>
            </a:r>
            <a:r>
              <a:rPr sz="1400" b="1" spc="-10" dirty="0">
                <a:solidFill>
                  <a:srgbClr val="0033CC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getDistance</a:t>
            </a:r>
            <a:r>
              <a:rPr sz="1400" b="1" spc="-5" dirty="0">
                <a:latin typeface="Courier New"/>
                <a:cs typeface="Courier New"/>
              </a:rPr>
              <a:t>(</a:t>
            </a:r>
            <a:r>
              <a:rPr sz="1400" b="1" spc="-10" dirty="0">
                <a:solidFill>
                  <a:srgbClr val="0033CC"/>
                </a:solidFill>
                <a:latin typeface="Courier New"/>
                <a:cs typeface="Courier New"/>
              </a:rPr>
              <a:t>floa</a:t>
            </a:r>
            <a:r>
              <a:rPr sz="1400" b="1" spc="-5" dirty="0">
                <a:solidFill>
                  <a:srgbClr val="0033CC"/>
                </a:solidFill>
                <a:latin typeface="Courier New"/>
                <a:cs typeface="Courier New"/>
              </a:rPr>
              <a:t>t </a:t>
            </a:r>
            <a:r>
              <a:rPr sz="1400" b="1" spc="-10" dirty="0">
                <a:latin typeface="Courier New"/>
                <a:cs typeface="Courier New"/>
              </a:rPr>
              <a:t>velocity,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latin typeface="Courier New"/>
                <a:cs typeface="Courier New"/>
              </a:rPr>
              <a:t>. . 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0237" y="1782392"/>
            <a:ext cx="5568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033CC"/>
                </a:solidFill>
                <a:latin typeface="Courier New"/>
                <a:cs typeface="Courier New"/>
              </a:rPr>
              <a:t>float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8799" y="1782392"/>
            <a:ext cx="7702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theta);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3785" y="2420191"/>
            <a:ext cx="2684780" cy="842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0033CC"/>
                </a:solidFill>
                <a:latin typeface="Courier New"/>
                <a:cs typeface="Courier New"/>
              </a:rPr>
              <a:t>int </a:t>
            </a:r>
            <a:r>
              <a:rPr sz="1400" spc="-10" dirty="0">
                <a:latin typeface="Courier New"/>
                <a:cs typeface="Courier New"/>
              </a:rPr>
              <a:t>main</a:t>
            </a:r>
            <a:r>
              <a:rPr sz="1400" spc="-5" dirty="0">
                <a:latin typeface="Courier New"/>
                <a:cs typeface="Courier New"/>
              </a:rPr>
              <a:t>(</a:t>
            </a:r>
            <a:r>
              <a:rPr sz="1400" spc="-10" dirty="0">
                <a:solidFill>
                  <a:srgbClr val="0033CC"/>
                </a:solidFill>
                <a:latin typeface="Courier New"/>
                <a:cs typeface="Courier New"/>
              </a:rPr>
              <a:t>voi</a:t>
            </a:r>
            <a:r>
              <a:rPr sz="1400" spc="-15" dirty="0">
                <a:solidFill>
                  <a:srgbClr val="0033CC"/>
                </a:solidFill>
                <a:latin typeface="Courier New"/>
                <a:cs typeface="Courier New"/>
              </a:rPr>
              <a:t>d</a:t>
            </a:r>
            <a:r>
              <a:rPr sz="1400" spc="-5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8150">
              <a:lnSpc>
                <a:spcPts val="1675"/>
              </a:lnSpc>
            </a:pP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*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loca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l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variable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s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*/</a:t>
            </a:r>
            <a:endParaRPr sz="1400">
              <a:latin typeface="Courier New"/>
              <a:cs typeface="Courier New"/>
            </a:endParaRPr>
          </a:p>
          <a:p>
            <a:pPr marL="438150">
              <a:lnSpc>
                <a:spcPts val="1675"/>
              </a:lnSpc>
            </a:pPr>
            <a:r>
              <a:rPr sz="1400" spc="-10" dirty="0">
                <a:latin typeface="Courier New"/>
                <a:cs typeface="Courier New"/>
              </a:rPr>
              <a:t>…………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3048" y="3483923"/>
            <a:ext cx="4172585" cy="842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*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Calculat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e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distanc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e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*/</a:t>
            </a:r>
            <a:endParaRPr sz="1400">
              <a:latin typeface="Courier New"/>
              <a:cs typeface="Courier New"/>
            </a:endParaRPr>
          </a:p>
          <a:p>
            <a:pPr marL="119380">
              <a:lnSpc>
                <a:spcPts val="1675"/>
              </a:lnSpc>
            </a:pPr>
            <a:r>
              <a:rPr sz="1400" spc="-10" dirty="0">
                <a:latin typeface="Courier New"/>
                <a:cs typeface="Courier New"/>
              </a:rPr>
              <a:t>distanc</a:t>
            </a:r>
            <a:r>
              <a:rPr sz="1400" spc="-5" dirty="0">
                <a:latin typeface="Courier New"/>
                <a:cs typeface="Courier New"/>
              </a:rPr>
              <a:t>e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getDistance</a:t>
            </a:r>
            <a:r>
              <a:rPr sz="1400" b="1" spc="-5" dirty="0">
                <a:latin typeface="Courier New"/>
                <a:cs typeface="Courier New"/>
              </a:rPr>
              <a:t>(</a:t>
            </a:r>
            <a:r>
              <a:rPr sz="1400" b="1" spc="-10" dirty="0">
                <a:latin typeface="Courier New"/>
                <a:cs typeface="Courier New"/>
              </a:rPr>
              <a:t> 250.0</a:t>
            </a:r>
            <a:r>
              <a:rPr sz="1400" b="1" spc="-5" dirty="0">
                <a:latin typeface="Courier New"/>
                <a:cs typeface="Courier New"/>
              </a:rPr>
              <a:t>,</a:t>
            </a:r>
            <a:r>
              <a:rPr sz="1400" b="1" spc="-10" dirty="0">
                <a:latin typeface="Courier New"/>
                <a:cs typeface="Courier New"/>
              </a:rPr>
              <a:t> 30.</a:t>
            </a:r>
            <a:r>
              <a:rPr sz="1400" b="1" spc="-5" dirty="0">
                <a:latin typeface="Courier New"/>
                <a:cs typeface="Courier New"/>
              </a:rPr>
              <a:t>0</a:t>
            </a:r>
            <a:r>
              <a:rPr sz="1400" b="1" spc="-10" dirty="0">
                <a:latin typeface="Courier New"/>
                <a:cs typeface="Courier New"/>
              </a:rPr>
              <a:t> );</a:t>
            </a:r>
            <a:endParaRPr sz="1400">
              <a:latin typeface="Courier New"/>
              <a:cs typeface="Courier New"/>
            </a:endParaRPr>
          </a:p>
          <a:p>
            <a:pPr marL="119380">
              <a:lnSpc>
                <a:spcPts val="1675"/>
              </a:lnSpc>
            </a:pPr>
            <a:r>
              <a:rPr sz="1400" spc="-5" dirty="0">
                <a:latin typeface="Courier New"/>
                <a:cs typeface="Courier New"/>
              </a:rPr>
              <a:t>……</a:t>
            </a:r>
            <a:endParaRPr sz="1400">
              <a:latin typeface="Courier New"/>
              <a:cs typeface="Courier New"/>
            </a:endParaRPr>
          </a:p>
          <a:p>
            <a:pPr marL="119380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retur</a:t>
            </a:r>
            <a:r>
              <a:rPr sz="1400" spc="-5" dirty="0">
                <a:latin typeface="Courier New"/>
                <a:cs typeface="Courier New"/>
              </a:rPr>
              <a:t>n </a:t>
            </a:r>
            <a:r>
              <a:rPr sz="1400" spc="-10" dirty="0">
                <a:latin typeface="Courier New"/>
                <a:cs typeface="Courier New"/>
              </a:rPr>
              <a:t>(0);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3785" y="4335060"/>
            <a:ext cx="1320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8767" y="4680965"/>
            <a:ext cx="5654802" cy="1857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86739" y="4991184"/>
            <a:ext cx="4173854" cy="866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/*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Function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Definitions</a:t>
            </a:r>
            <a:r>
              <a:rPr sz="1600" spc="10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675"/>
              </a:lnSpc>
            </a:pPr>
            <a:r>
              <a:rPr sz="1400" b="1" spc="-10" dirty="0">
                <a:solidFill>
                  <a:srgbClr val="0033CC"/>
                </a:solidFill>
                <a:latin typeface="Courier New"/>
                <a:cs typeface="Courier New"/>
              </a:rPr>
              <a:t>floa</a:t>
            </a:r>
            <a:r>
              <a:rPr sz="1400" b="1" spc="-5" dirty="0">
                <a:solidFill>
                  <a:srgbClr val="0033CC"/>
                </a:solidFill>
                <a:latin typeface="Courier New"/>
                <a:cs typeface="Courier New"/>
              </a:rPr>
              <a:t>t</a:t>
            </a:r>
            <a:r>
              <a:rPr sz="1400" b="1" spc="-10" dirty="0">
                <a:solidFill>
                  <a:srgbClr val="0033CC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getDistance</a:t>
            </a:r>
            <a:r>
              <a:rPr sz="1400" b="1" spc="-5" dirty="0">
                <a:latin typeface="Courier New"/>
                <a:cs typeface="Courier New"/>
              </a:rPr>
              <a:t>(</a:t>
            </a:r>
            <a:r>
              <a:rPr sz="1400" b="1" spc="-10" dirty="0">
                <a:solidFill>
                  <a:srgbClr val="0033CC"/>
                </a:solidFill>
                <a:latin typeface="Courier New"/>
                <a:cs typeface="Courier New"/>
              </a:rPr>
              <a:t>floa</a:t>
            </a:r>
            <a:r>
              <a:rPr sz="1400" b="1" spc="-5" dirty="0">
                <a:solidFill>
                  <a:srgbClr val="0033CC"/>
                </a:solidFill>
                <a:latin typeface="Courier New"/>
                <a:cs typeface="Courier New"/>
              </a:rPr>
              <a:t>t </a:t>
            </a:r>
            <a:r>
              <a:rPr sz="1400" b="1" spc="-10" dirty="0">
                <a:latin typeface="Courier New"/>
                <a:cs typeface="Courier New"/>
              </a:rPr>
              <a:t>velocity</a:t>
            </a:r>
            <a:r>
              <a:rPr sz="1400" b="1" spc="-5" dirty="0">
                <a:latin typeface="Courier New"/>
                <a:cs typeface="Courier New"/>
              </a:rPr>
              <a:t>,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33CC"/>
                </a:solidFill>
                <a:latin typeface="Courier New"/>
                <a:cs typeface="Courier New"/>
              </a:rPr>
              <a:t>float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5"/>
              </a:lnSpc>
            </a:pPr>
            <a:r>
              <a:rPr sz="1400" b="1" spc="-5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8150">
              <a:lnSpc>
                <a:spcPts val="1675"/>
              </a:lnSpc>
            </a:pPr>
            <a:r>
              <a:rPr sz="1400" spc="-10" dirty="0">
                <a:latin typeface="Courier New"/>
                <a:cs typeface="Courier New"/>
              </a:rPr>
              <a:t>thet</a:t>
            </a:r>
            <a:r>
              <a:rPr sz="1400" spc="-5" dirty="0">
                <a:latin typeface="Courier New"/>
                <a:cs typeface="Courier New"/>
              </a:rPr>
              <a:t>a</a:t>
            </a:r>
            <a:r>
              <a:rPr sz="1400" spc="-10" dirty="0">
                <a:latin typeface="Courier New"/>
                <a:cs typeface="Courier New"/>
              </a:rPr>
              <a:t> *</a:t>
            </a:r>
            <a:r>
              <a:rPr sz="1400" spc="-5" dirty="0">
                <a:latin typeface="Courier New"/>
                <a:cs typeface="Courier New"/>
              </a:rPr>
              <a:t>=</a:t>
            </a:r>
            <a:r>
              <a:rPr sz="1400" spc="-10" dirty="0">
                <a:latin typeface="Courier New"/>
                <a:cs typeface="Courier New"/>
              </a:rPr>
              <a:t> RADIANS_PER_DEGREE;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1753" y="5228918"/>
            <a:ext cx="66294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theta)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12690" y="5866699"/>
            <a:ext cx="45993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dis</a:t>
            </a:r>
            <a:r>
              <a:rPr sz="1400" spc="-5" dirty="0">
                <a:latin typeface="Courier New"/>
                <a:cs typeface="Courier New"/>
              </a:rPr>
              <a:t>t = </a:t>
            </a:r>
            <a:r>
              <a:rPr sz="1400" spc="-10" dirty="0">
                <a:latin typeface="Courier New"/>
                <a:cs typeface="Courier New"/>
              </a:rPr>
              <a:t>velocity*veloc</a:t>
            </a:r>
            <a:r>
              <a:rPr sz="1400" spc="-5" dirty="0">
                <a:latin typeface="Courier New"/>
                <a:cs typeface="Courier New"/>
              </a:rPr>
              <a:t>i</a:t>
            </a:r>
            <a:r>
              <a:rPr sz="1400" spc="-10" dirty="0">
                <a:latin typeface="Courier New"/>
                <a:cs typeface="Courier New"/>
              </a:rPr>
              <a:t>ty</a:t>
            </a:r>
            <a:r>
              <a:rPr sz="1400" spc="-5" dirty="0">
                <a:latin typeface="Courier New"/>
                <a:cs typeface="Courier New"/>
              </a:rPr>
              <a:t>* </a:t>
            </a:r>
            <a:r>
              <a:rPr sz="1400" spc="-10" dirty="0">
                <a:latin typeface="Courier New"/>
                <a:cs typeface="Courier New"/>
              </a:rPr>
              <a:t>sin(2.0*theta)/G;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86739" y="6079293"/>
            <a:ext cx="451484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…………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52535" y="3765041"/>
            <a:ext cx="1654810" cy="360680"/>
          </a:xfrm>
          <a:custGeom>
            <a:avLst/>
            <a:gdLst/>
            <a:ahLst/>
            <a:cxnLst/>
            <a:rect l="l" t="t" r="r" b="b"/>
            <a:pathLst>
              <a:path w="1654810" h="360679">
                <a:moveTo>
                  <a:pt x="0" y="0"/>
                </a:moveTo>
                <a:lnTo>
                  <a:pt x="0" y="360425"/>
                </a:lnTo>
                <a:lnTo>
                  <a:pt x="1654301" y="360425"/>
                </a:lnTo>
                <a:lnTo>
                  <a:pt x="1654301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30507" y="3839971"/>
            <a:ext cx="1201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Functio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68537" y="5007102"/>
            <a:ext cx="1626235" cy="706755"/>
          </a:xfrm>
          <a:custGeom>
            <a:avLst/>
            <a:gdLst/>
            <a:ahLst/>
            <a:cxnLst/>
            <a:rect l="l" t="t" r="r" b="b"/>
            <a:pathLst>
              <a:path w="1626235" h="706754">
                <a:moveTo>
                  <a:pt x="0" y="0"/>
                </a:moveTo>
                <a:lnTo>
                  <a:pt x="0" y="706374"/>
                </a:lnTo>
                <a:lnTo>
                  <a:pt x="1626107" y="706374"/>
                </a:lnTo>
                <a:lnTo>
                  <a:pt x="1626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08629" y="5114797"/>
            <a:ext cx="94488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97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Function </a:t>
            </a:r>
            <a:r>
              <a:rPr sz="1800" dirty="0">
                <a:latin typeface="Calibri"/>
                <a:cs typeface="Calibri"/>
              </a:rPr>
              <a:t>Definition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13495" y="1600200"/>
            <a:ext cx="1584325" cy="292100"/>
          </a:xfrm>
          <a:custGeom>
            <a:avLst/>
            <a:gdLst/>
            <a:ahLst/>
            <a:cxnLst/>
            <a:rect l="l" t="t" r="r" b="b"/>
            <a:pathLst>
              <a:path w="1584325" h="292100">
                <a:moveTo>
                  <a:pt x="0" y="0"/>
                </a:moveTo>
                <a:lnTo>
                  <a:pt x="0" y="291845"/>
                </a:lnTo>
                <a:lnTo>
                  <a:pt x="1584198" y="291845"/>
                </a:lnTo>
                <a:lnTo>
                  <a:pt x="1584198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90705" y="1640077"/>
            <a:ext cx="95376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Prototype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66863" y="718566"/>
            <a:ext cx="1371600" cy="600710"/>
          </a:xfrm>
          <a:custGeom>
            <a:avLst/>
            <a:gdLst/>
            <a:ahLst/>
            <a:cxnLst/>
            <a:rect l="l" t="t" r="r" b="b"/>
            <a:pathLst>
              <a:path w="1371600" h="600710">
                <a:moveTo>
                  <a:pt x="0" y="0"/>
                </a:moveTo>
                <a:lnTo>
                  <a:pt x="0" y="600456"/>
                </a:lnTo>
                <a:lnTo>
                  <a:pt x="1371600" y="600456"/>
                </a:lnTo>
                <a:lnTo>
                  <a:pt x="137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44815" y="799401"/>
            <a:ext cx="108458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defined function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2435" y="1333500"/>
            <a:ext cx="11430" cy="4051300"/>
          </a:xfrm>
          <a:custGeom>
            <a:avLst/>
            <a:gdLst/>
            <a:ahLst/>
            <a:cxnLst/>
            <a:rect l="l" t="t" r="r" b="b"/>
            <a:pathLst>
              <a:path w="11430" h="4051300">
                <a:moveTo>
                  <a:pt x="0" y="0"/>
                </a:moveTo>
                <a:lnTo>
                  <a:pt x="11430" y="405079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3865" y="1748789"/>
            <a:ext cx="851535" cy="2540"/>
          </a:xfrm>
          <a:custGeom>
            <a:avLst/>
            <a:gdLst/>
            <a:ahLst/>
            <a:cxnLst/>
            <a:rect l="l" t="t" r="r" b="b"/>
            <a:pathLst>
              <a:path w="851535" h="2539">
                <a:moveTo>
                  <a:pt x="0" y="2286"/>
                </a:moveTo>
                <a:lnTo>
                  <a:pt x="851154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5389" y="3971544"/>
            <a:ext cx="760730" cy="1905"/>
          </a:xfrm>
          <a:custGeom>
            <a:avLst/>
            <a:gdLst/>
            <a:ahLst/>
            <a:cxnLst/>
            <a:rect l="l" t="t" r="r" b="b"/>
            <a:pathLst>
              <a:path w="760730" h="1904">
                <a:moveTo>
                  <a:pt x="0" y="1524"/>
                </a:moveTo>
                <a:lnTo>
                  <a:pt x="7604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52435" y="5406390"/>
            <a:ext cx="797560" cy="0"/>
          </a:xfrm>
          <a:custGeom>
            <a:avLst/>
            <a:gdLst/>
            <a:ahLst/>
            <a:cxnLst/>
            <a:rect l="l" t="t" r="r" b="b"/>
            <a:pathLst>
              <a:path w="797560">
                <a:moveTo>
                  <a:pt x="0" y="0"/>
                </a:moveTo>
                <a:lnTo>
                  <a:pt x="79705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33405" y="6091110"/>
            <a:ext cx="23590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spc="-10" dirty="0">
                <a:latin typeface="Calibri"/>
                <a:cs typeface="Calibri"/>
              </a:rPr>
              <a:t>Thi</a:t>
            </a:r>
            <a:r>
              <a:rPr sz="2000" i="1" spc="-5" dirty="0">
                <a:latin typeface="Calibri"/>
                <a:cs typeface="Calibri"/>
              </a:rPr>
              <a:t>s</a:t>
            </a:r>
            <a:r>
              <a:rPr sz="2000" i="1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order i</a:t>
            </a:r>
            <a:r>
              <a:rPr sz="2000" i="1" dirty="0">
                <a:latin typeface="Calibri"/>
                <a:cs typeface="Calibri"/>
              </a:rPr>
              <a:t>s </a:t>
            </a:r>
            <a:r>
              <a:rPr sz="2000" i="1" spc="-5" dirty="0">
                <a:latin typeface="Calibri"/>
                <a:cs typeface="Calibri"/>
              </a:rPr>
              <a:t>important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38135" y="1952244"/>
            <a:ext cx="985519" cy="4062729"/>
          </a:xfrm>
          <a:custGeom>
            <a:avLst/>
            <a:gdLst/>
            <a:ahLst/>
            <a:cxnLst/>
            <a:rect l="l" t="t" r="r" b="b"/>
            <a:pathLst>
              <a:path w="985519" h="4062729">
                <a:moveTo>
                  <a:pt x="9906" y="4059174"/>
                </a:moveTo>
                <a:lnTo>
                  <a:pt x="9144" y="4055364"/>
                </a:lnTo>
                <a:lnTo>
                  <a:pt x="6096" y="4053078"/>
                </a:lnTo>
                <a:lnTo>
                  <a:pt x="2285" y="4053840"/>
                </a:lnTo>
                <a:lnTo>
                  <a:pt x="0" y="4056888"/>
                </a:lnTo>
                <a:lnTo>
                  <a:pt x="762" y="4059936"/>
                </a:lnTo>
                <a:lnTo>
                  <a:pt x="3810" y="4062222"/>
                </a:lnTo>
                <a:lnTo>
                  <a:pt x="7620" y="4061460"/>
                </a:lnTo>
                <a:lnTo>
                  <a:pt x="9906" y="4059174"/>
                </a:lnTo>
                <a:close/>
              </a:path>
              <a:path w="985519" h="4062729">
                <a:moveTo>
                  <a:pt x="13716" y="4040124"/>
                </a:moveTo>
                <a:lnTo>
                  <a:pt x="13716" y="4037076"/>
                </a:lnTo>
                <a:lnTo>
                  <a:pt x="10667" y="4034790"/>
                </a:lnTo>
                <a:lnTo>
                  <a:pt x="6857" y="4035552"/>
                </a:lnTo>
                <a:lnTo>
                  <a:pt x="4571" y="4037838"/>
                </a:lnTo>
                <a:lnTo>
                  <a:pt x="5333" y="4041648"/>
                </a:lnTo>
                <a:lnTo>
                  <a:pt x="8381" y="4043934"/>
                </a:lnTo>
                <a:lnTo>
                  <a:pt x="12191" y="4043172"/>
                </a:lnTo>
                <a:lnTo>
                  <a:pt x="13716" y="4040124"/>
                </a:lnTo>
                <a:close/>
              </a:path>
              <a:path w="985519" h="4062729">
                <a:moveTo>
                  <a:pt x="18287" y="4021836"/>
                </a:moveTo>
                <a:lnTo>
                  <a:pt x="17525" y="4018026"/>
                </a:lnTo>
                <a:lnTo>
                  <a:pt x="15239" y="4015740"/>
                </a:lnTo>
                <a:lnTo>
                  <a:pt x="11429" y="4016502"/>
                </a:lnTo>
                <a:lnTo>
                  <a:pt x="9143" y="4019550"/>
                </a:lnTo>
                <a:lnTo>
                  <a:pt x="9905" y="4023360"/>
                </a:lnTo>
                <a:lnTo>
                  <a:pt x="12953" y="4025646"/>
                </a:lnTo>
                <a:lnTo>
                  <a:pt x="16001" y="4024884"/>
                </a:lnTo>
                <a:lnTo>
                  <a:pt x="18287" y="4021836"/>
                </a:lnTo>
                <a:close/>
              </a:path>
              <a:path w="985519" h="4062729">
                <a:moveTo>
                  <a:pt x="22859" y="4003548"/>
                </a:moveTo>
                <a:lnTo>
                  <a:pt x="22097" y="3999738"/>
                </a:lnTo>
                <a:lnTo>
                  <a:pt x="19049" y="3997452"/>
                </a:lnTo>
                <a:lnTo>
                  <a:pt x="16001" y="3998214"/>
                </a:lnTo>
                <a:lnTo>
                  <a:pt x="13715" y="4001262"/>
                </a:lnTo>
                <a:lnTo>
                  <a:pt x="14477" y="4004310"/>
                </a:lnTo>
                <a:lnTo>
                  <a:pt x="16763" y="4006596"/>
                </a:lnTo>
                <a:lnTo>
                  <a:pt x="20574" y="4005834"/>
                </a:lnTo>
                <a:lnTo>
                  <a:pt x="22859" y="4003548"/>
                </a:lnTo>
                <a:close/>
              </a:path>
              <a:path w="985519" h="4062729">
                <a:moveTo>
                  <a:pt x="27431" y="3984498"/>
                </a:moveTo>
                <a:lnTo>
                  <a:pt x="26669" y="3980688"/>
                </a:lnTo>
                <a:lnTo>
                  <a:pt x="23621" y="3979164"/>
                </a:lnTo>
                <a:lnTo>
                  <a:pt x="19811" y="3979164"/>
                </a:lnTo>
                <a:lnTo>
                  <a:pt x="18287" y="3982212"/>
                </a:lnTo>
                <a:lnTo>
                  <a:pt x="18287" y="3986022"/>
                </a:lnTo>
                <a:lnTo>
                  <a:pt x="21336" y="3988308"/>
                </a:lnTo>
                <a:lnTo>
                  <a:pt x="25145" y="3987546"/>
                </a:lnTo>
                <a:lnTo>
                  <a:pt x="27431" y="3984498"/>
                </a:lnTo>
                <a:close/>
              </a:path>
              <a:path w="985519" h="4062729">
                <a:moveTo>
                  <a:pt x="31241" y="3966210"/>
                </a:moveTo>
                <a:lnTo>
                  <a:pt x="31241" y="3962400"/>
                </a:lnTo>
                <a:lnTo>
                  <a:pt x="28193" y="3960114"/>
                </a:lnTo>
                <a:lnTo>
                  <a:pt x="24383" y="3960876"/>
                </a:lnTo>
                <a:lnTo>
                  <a:pt x="22097" y="3963924"/>
                </a:lnTo>
                <a:lnTo>
                  <a:pt x="22859" y="3967734"/>
                </a:lnTo>
                <a:lnTo>
                  <a:pt x="25907" y="3970020"/>
                </a:lnTo>
                <a:lnTo>
                  <a:pt x="29717" y="3969258"/>
                </a:lnTo>
                <a:lnTo>
                  <a:pt x="31241" y="3966210"/>
                </a:lnTo>
                <a:close/>
              </a:path>
              <a:path w="985519" h="4062729">
                <a:moveTo>
                  <a:pt x="35813" y="3947922"/>
                </a:moveTo>
                <a:lnTo>
                  <a:pt x="35051" y="3944112"/>
                </a:lnTo>
                <a:lnTo>
                  <a:pt x="32765" y="3941826"/>
                </a:lnTo>
                <a:lnTo>
                  <a:pt x="28955" y="3942588"/>
                </a:lnTo>
                <a:lnTo>
                  <a:pt x="26669" y="3945636"/>
                </a:lnTo>
                <a:lnTo>
                  <a:pt x="27431" y="3948684"/>
                </a:lnTo>
                <a:lnTo>
                  <a:pt x="30479" y="3950970"/>
                </a:lnTo>
                <a:lnTo>
                  <a:pt x="33527" y="3950208"/>
                </a:lnTo>
                <a:lnTo>
                  <a:pt x="35813" y="3947922"/>
                </a:lnTo>
                <a:close/>
              </a:path>
              <a:path w="985519" h="4062729">
                <a:moveTo>
                  <a:pt x="40386" y="3928872"/>
                </a:moveTo>
                <a:lnTo>
                  <a:pt x="39623" y="3925062"/>
                </a:lnTo>
                <a:lnTo>
                  <a:pt x="36575" y="3923538"/>
                </a:lnTo>
                <a:lnTo>
                  <a:pt x="33527" y="3923538"/>
                </a:lnTo>
                <a:lnTo>
                  <a:pt x="31241" y="3926586"/>
                </a:lnTo>
                <a:lnTo>
                  <a:pt x="32003" y="3930396"/>
                </a:lnTo>
                <a:lnTo>
                  <a:pt x="34290" y="3932682"/>
                </a:lnTo>
                <a:lnTo>
                  <a:pt x="38099" y="3931920"/>
                </a:lnTo>
                <a:lnTo>
                  <a:pt x="40386" y="3928872"/>
                </a:lnTo>
                <a:close/>
              </a:path>
              <a:path w="985519" h="4062729">
                <a:moveTo>
                  <a:pt x="44143" y="3906320"/>
                </a:moveTo>
                <a:lnTo>
                  <a:pt x="37337" y="3905250"/>
                </a:lnTo>
                <a:lnTo>
                  <a:pt x="35813" y="3908298"/>
                </a:lnTo>
                <a:lnTo>
                  <a:pt x="39174" y="3914379"/>
                </a:lnTo>
                <a:lnTo>
                  <a:pt x="44141" y="3912084"/>
                </a:lnTo>
                <a:lnTo>
                  <a:pt x="44143" y="3906320"/>
                </a:lnTo>
                <a:close/>
              </a:path>
              <a:path w="985519" h="4062729">
                <a:moveTo>
                  <a:pt x="49529" y="3892296"/>
                </a:moveTo>
                <a:lnTo>
                  <a:pt x="48767" y="3888486"/>
                </a:lnTo>
                <a:lnTo>
                  <a:pt x="45719" y="3886200"/>
                </a:lnTo>
                <a:lnTo>
                  <a:pt x="41909" y="3886962"/>
                </a:lnTo>
                <a:lnTo>
                  <a:pt x="39623" y="3890010"/>
                </a:lnTo>
                <a:lnTo>
                  <a:pt x="40385" y="3893058"/>
                </a:lnTo>
                <a:lnTo>
                  <a:pt x="43433" y="3895343"/>
                </a:lnTo>
                <a:lnTo>
                  <a:pt x="47243" y="3894582"/>
                </a:lnTo>
                <a:lnTo>
                  <a:pt x="49529" y="3892296"/>
                </a:lnTo>
                <a:close/>
              </a:path>
              <a:path w="985519" h="4062729">
                <a:moveTo>
                  <a:pt x="53339" y="3873246"/>
                </a:moveTo>
                <a:lnTo>
                  <a:pt x="53339" y="3869436"/>
                </a:lnTo>
                <a:lnTo>
                  <a:pt x="50291" y="3867912"/>
                </a:lnTo>
                <a:lnTo>
                  <a:pt x="46481" y="3867912"/>
                </a:lnTo>
                <a:lnTo>
                  <a:pt x="44195" y="3870960"/>
                </a:lnTo>
                <a:lnTo>
                  <a:pt x="44957" y="3874770"/>
                </a:lnTo>
                <a:lnTo>
                  <a:pt x="48005" y="3877055"/>
                </a:lnTo>
                <a:lnTo>
                  <a:pt x="51053" y="3876293"/>
                </a:lnTo>
                <a:lnTo>
                  <a:pt x="53339" y="3873246"/>
                </a:lnTo>
                <a:close/>
              </a:path>
              <a:path w="985519" h="4062729">
                <a:moveTo>
                  <a:pt x="57911" y="3854958"/>
                </a:moveTo>
                <a:lnTo>
                  <a:pt x="57149" y="3851148"/>
                </a:lnTo>
                <a:lnTo>
                  <a:pt x="54101" y="3848862"/>
                </a:lnTo>
                <a:lnTo>
                  <a:pt x="51053" y="3849624"/>
                </a:lnTo>
                <a:lnTo>
                  <a:pt x="48767" y="3852672"/>
                </a:lnTo>
                <a:lnTo>
                  <a:pt x="49529" y="3856482"/>
                </a:lnTo>
                <a:lnTo>
                  <a:pt x="52577" y="3858005"/>
                </a:lnTo>
                <a:lnTo>
                  <a:pt x="55625" y="3858005"/>
                </a:lnTo>
                <a:lnTo>
                  <a:pt x="57911" y="3854958"/>
                </a:lnTo>
                <a:close/>
              </a:path>
              <a:path w="985519" h="4062729">
                <a:moveTo>
                  <a:pt x="62483" y="3836670"/>
                </a:moveTo>
                <a:lnTo>
                  <a:pt x="62483" y="3835908"/>
                </a:lnTo>
                <a:lnTo>
                  <a:pt x="61721" y="3832860"/>
                </a:lnTo>
                <a:lnTo>
                  <a:pt x="58673" y="3830574"/>
                </a:lnTo>
                <a:lnTo>
                  <a:pt x="54863" y="3831336"/>
                </a:lnTo>
                <a:lnTo>
                  <a:pt x="53339" y="3834384"/>
                </a:lnTo>
                <a:lnTo>
                  <a:pt x="53339" y="3837431"/>
                </a:lnTo>
                <a:lnTo>
                  <a:pt x="56387" y="3839717"/>
                </a:lnTo>
                <a:lnTo>
                  <a:pt x="60197" y="3838955"/>
                </a:lnTo>
                <a:lnTo>
                  <a:pt x="62483" y="3836670"/>
                </a:lnTo>
                <a:close/>
              </a:path>
              <a:path w="985519" h="4062729">
                <a:moveTo>
                  <a:pt x="67055" y="3817620"/>
                </a:moveTo>
                <a:lnTo>
                  <a:pt x="66293" y="3813810"/>
                </a:lnTo>
                <a:lnTo>
                  <a:pt x="63245" y="3812286"/>
                </a:lnTo>
                <a:lnTo>
                  <a:pt x="59435" y="3812286"/>
                </a:lnTo>
                <a:lnTo>
                  <a:pt x="57149" y="3815334"/>
                </a:lnTo>
                <a:lnTo>
                  <a:pt x="57911" y="3819144"/>
                </a:lnTo>
                <a:lnTo>
                  <a:pt x="60959" y="3821429"/>
                </a:lnTo>
                <a:lnTo>
                  <a:pt x="64769" y="3820667"/>
                </a:lnTo>
                <a:lnTo>
                  <a:pt x="67055" y="3817620"/>
                </a:lnTo>
                <a:close/>
              </a:path>
              <a:path w="985519" h="4062729">
                <a:moveTo>
                  <a:pt x="70865" y="3799331"/>
                </a:moveTo>
                <a:lnTo>
                  <a:pt x="70865" y="3795522"/>
                </a:lnTo>
                <a:lnTo>
                  <a:pt x="67817" y="3793236"/>
                </a:lnTo>
                <a:lnTo>
                  <a:pt x="64007" y="3793998"/>
                </a:lnTo>
                <a:lnTo>
                  <a:pt x="61721" y="3797046"/>
                </a:lnTo>
                <a:lnTo>
                  <a:pt x="62483" y="3800855"/>
                </a:lnTo>
                <a:lnTo>
                  <a:pt x="65531" y="3802379"/>
                </a:lnTo>
                <a:lnTo>
                  <a:pt x="69341" y="3802379"/>
                </a:lnTo>
                <a:lnTo>
                  <a:pt x="70865" y="3799331"/>
                </a:lnTo>
                <a:close/>
              </a:path>
              <a:path w="985519" h="4062729">
                <a:moveTo>
                  <a:pt x="75437" y="3780281"/>
                </a:moveTo>
                <a:lnTo>
                  <a:pt x="74675" y="3777234"/>
                </a:lnTo>
                <a:lnTo>
                  <a:pt x="71627" y="3774948"/>
                </a:lnTo>
                <a:lnTo>
                  <a:pt x="68579" y="3775710"/>
                </a:lnTo>
                <a:lnTo>
                  <a:pt x="66293" y="3778758"/>
                </a:lnTo>
                <a:lnTo>
                  <a:pt x="67055" y="3781805"/>
                </a:lnTo>
                <a:lnTo>
                  <a:pt x="70103" y="3784091"/>
                </a:lnTo>
                <a:lnTo>
                  <a:pt x="73151" y="3783329"/>
                </a:lnTo>
                <a:lnTo>
                  <a:pt x="75437" y="3780281"/>
                </a:lnTo>
                <a:close/>
              </a:path>
              <a:path w="985519" h="4062729">
                <a:moveTo>
                  <a:pt x="80009" y="3761994"/>
                </a:moveTo>
                <a:lnTo>
                  <a:pt x="79247" y="3758184"/>
                </a:lnTo>
                <a:lnTo>
                  <a:pt x="76199" y="3756660"/>
                </a:lnTo>
                <a:lnTo>
                  <a:pt x="72389" y="3756660"/>
                </a:lnTo>
                <a:lnTo>
                  <a:pt x="70865" y="3759708"/>
                </a:lnTo>
                <a:lnTo>
                  <a:pt x="70865" y="3763517"/>
                </a:lnTo>
                <a:lnTo>
                  <a:pt x="73913" y="3765804"/>
                </a:lnTo>
                <a:lnTo>
                  <a:pt x="77723" y="3765041"/>
                </a:lnTo>
                <a:lnTo>
                  <a:pt x="80009" y="3761994"/>
                </a:lnTo>
                <a:close/>
              </a:path>
              <a:path w="985519" h="4062729">
                <a:moveTo>
                  <a:pt x="84581" y="3743705"/>
                </a:moveTo>
                <a:lnTo>
                  <a:pt x="83819" y="3739896"/>
                </a:lnTo>
                <a:lnTo>
                  <a:pt x="80771" y="3737610"/>
                </a:lnTo>
                <a:lnTo>
                  <a:pt x="76961" y="3738372"/>
                </a:lnTo>
                <a:lnTo>
                  <a:pt x="74675" y="3741420"/>
                </a:lnTo>
                <a:lnTo>
                  <a:pt x="75437" y="3745229"/>
                </a:lnTo>
                <a:lnTo>
                  <a:pt x="78485" y="3746754"/>
                </a:lnTo>
                <a:lnTo>
                  <a:pt x="82295" y="3746754"/>
                </a:lnTo>
                <a:lnTo>
                  <a:pt x="84581" y="3743705"/>
                </a:lnTo>
                <a:close/>
              </a:path>
              <a:path w="985519" h="4062729">
                <a:moveTo>
                  <a:pt x="88391" y="3724655"/>
                </a:moveTo>
                <a:lnTo>
                  <a:pt x="88391" y="3721608"/>
                </a:lnTo>
                <a:lnTo>
                  <a:pt x="85343" y="3719322"/>
                </a:lnTo>
                <a:lnTo>
                  <a:pt x="81533" y="3720084"/>
                </a:lnTo>
                <a:lnTo>
                  <a:pt x="79247" y="3723131"/>
                </a:lnTo>
                <a:lnTo>
                  <a:pt x="80009" y="3726179"/>
                </a:lnTo>
                <a:lnTo>
                  <a:pt x="83057" y="3728466"/>
                </a:lnTo>
                <a:lnTo>
                  <a:pt x="86867" y="3727704"/>
                </a:lnTo>
                <a:lnTo>
                  <a:pt x="88391" y="3724655"/>
                </a:lnTo>
                <a:close/>
              </a:path>
              <a:path w="985519" h="4062729">
                <a:moveTo>
                  <a:pt x="92963" y="3706367"/>
                </a:moveTo>
                <a:lnTo>
                  <a:pt x="92201" y="3702558"/>
                </a:lnTo>
                <a:lnTo>
                  <a:pt x="89153" y="3701034"/>
                </a:lnTo>
                <a:lnTo>
                  <a:pt x="86105" y="3701034"/>
                </a:lnTo>
                <a:lnTo>
                  <a:pt x="83819" y="3704081"/>
                </a:lnTo>
                <a:lnTo>
                  <a:pt x="84581" y="3707891"/>
                </a:lnTo>
                <a:lnTo>
                  <a:pt x="87629" y="3710178"/>
                </a:lnTo>
                <a:lnTo>
                  <a:pt x="90677" y="3709416"/>
                </a:lnTo>
                <a:lnTo>
                  <a:pt x="92963" y="3706367"/>
                </a:lnTo>
                <a:close/>
              </a:path>
              <a:path w="985519" h="4062729">
                <a:moveTo>
                  <a:pt x="97535" y="3688079"/>
                </a:moveTo>
                <a:lnTo>
                  <a:pt x="96773" y="3684270"/>
                </a:lnTo>
                <a:lnTo>
                  <a:pt x="93725" y="3681984"/>
                </a:lnTo>
                <a:lnTo>
                  <a:pt x="90677" y="3682746"/>
                </a:lnTo>
                <a:lnTo>
                  <a:pt x="88391" y="3685794"/>
                </a:lnTo>
                <a:lnTo>
                  <a:pt x="89153" y="3689604"/>
                </a:lnTo>
                <a:lnTo>
                  <a:pt x="91439" y="3691128"/>
                </a:lnTo>
                <a:lnTo>
                  <a:pt x="95249" y="3691128"/>
                </a:lnTo>
                <a:lnTo>
                  <a:pt x="97535" y="3688079"/>
                </a:lnTo>
                <a:close/>
              </a:path>
              <a:path w="985519" h="4062729">
                <a:moveTo>
                  <a:pt x="102107" y="3669029"/>
                </a:moveTo>
                <a:lnTo>
                  <a:pt x="101345" y="3665981"/>
                </a:lnTo>
                <a:lnTo>
                  <a:pt x="98297" y="3663696"/>
                </a:lnTo>
                <a:lnTo>
                  <a:pt x="94487" y="3664458"/>
                </a:lnTo>
                <a:lnTo>
                  <a:pt x="92201" y="3667505"/>
                </a:lnTo>
                <a:lnTo>
                  <a:pt x="92963" y="3670554"/>
                </a:lnTo>
                <a:lnTo>
                  <a:pt x="96011" y="3672840"/>
                </a:lnTo>
                <a:lnTo>
                  <a:pt x="99821" y="3672078"/>
                </a:lnTo>
                <a:lnTo>
                  <a:pt x="102107" y="3669029"/>
                </a:lnTo>
                <a:close/>
              </a:path>
              <a:path w="985519" h="4062729">
                <a:moveTo>
                  <a:pt x="105917" y="3650741"/>
                </a:moveTo>
                <a:lnTo>
                  <a:pt x="105917" y="3646931"/>
                </a:lnTo>
                <a:lnTo>
                  <a:pt x="102869" y="3645408"/>
                </a:lnTo>
                <a:lnTo>
                  <a:pt x="99059" y="3645408"/>
                </a:lnTo>
                <a:lnTo>
                  <a:pt x="96773" y="3648455"/>
                </a:lnTo>
                <a:lnTo>
                  <a:pt x="97535" y="3652266"/>
                </a:lnTo>
                <a:lnTo>
                  <a:pt x="100583" y="3654552"/>
                </a:lnTo>
                <a:lnTo>
                  <a:pt x="104393" y="3653790"/>
                </a:lnTo>
                <a:lnTo>
                  <a:pt x="105917" y="3650741"/>
                </a:lnTo>
                <a:close/>
              </a:path>
              <a:path w="985519" h="4062729">
                <a:moveTo>
                  <a:pt x="110489" y="3632454"/>
                </a:moveTo>
                <a:lnTo>
                  <a:pt x="109727" y="3628644"/>
                </a:lnTo>
                <a:lnTo>
                  <a:pt x="107441" y="3626358"/>
                </a:lnTo>
                <a:lnTo>
                  <a:pt x="103631" y="3627120"/>
                </a:lnTo>
                <a:lnTo>
                  <a:pt x="101345" y="3630167"/>
                </a:lnTo>
                <a:lnTo>
                  <a:pt x="102107" y="3633978"/>
                </a:lnTo>
                <a:lnTo>
                  <a:pt x="105155" y="3635502"/>
                </a:lnTo>
                <a:lnTo>
                  <a:pt x="108203" y="3635502"/>
                </a:lnTo>
                <a:lnTo>
                  <a:pt x="110489" y="3632454"/>
                </a:lnTo>
                <a:close/>
              </a:path>
              <a:path w="985519" h="4062729">
                <a:moveTo>
                  <a:pt x="115061" y="3613404"/>
                </a:moveTo>
                <a:lnTo>
                  <a:pt x="114299" y="3610355"/>
                </a:lnTo>
                <a:lnTo>
                  <a:pt x="111251" y="3608070"/>
                </a:lnTo>
                <a:lnTo>
                  <a:pt x="108203" y="3608831"/>
                </a:lnTo>
                <a:lnTo>
                  <a:pt x="105917" y="3611879"/>
                </a:lnTo>
                <a:lnTo>
                  <a:pt x="106679" y="3614928"/>
                </a:lnTo>
                <a:lnTo>
                  <a:pt x="108965" y="3617214"/>
                </a:lnTo>
                <a:lnTo>
                  <a:pt x="112775" y="3616452"/>
                </a:lnTo>
                <a:lnTo>
                  <a:pt x="115061" y="3613404"/>
                </a:lnTo>
                <a:close/>
              </a:path>
              <a:path w="985519" h="4062729">
                <a:moveTo>
                  <a:pt x="119633" y="3595116"/>
                </a:moveTo>
                <a:lnTo>
                  <a:pt x="118871" y="3591305"/>
                </a:lnTo>
                <a:lnTo>
                  <a:pt x="115823" y="3589781"/>
                </a:lnTo>
                <a:lnTo>
                  <a:pt x="112013" y="3589781"/>
                </a:lnTo>
                <a:lnTo>
                  <a:pt x="110489" y="3592829"/>
                </a:lnTo>
                <a:lnTo>
                  <a:pt x="110489" y="3596640"/>
                </a:lnTo>
                <a:lnTo>
                  <a:pt x="113537" y="3598926"/>
                </a:lnTo>
                <a:lnTo>
                  <a:pt x="117347" y="3598164"/>
                </a:lnTo>
                <a:lnTo>
                  <a:pt x="119633" y="3595116"/>
                </a:lnTo>
                <a:close/>
              </a:path>
              <a:path w="985519" h="4062729">
                <a:moveTo>
                  <a:pt x="123443" y="3576828"/>
                </a:moveTo>
                <a:lnTo>
                  <a:pt x="123443" y="3573017"/>
                </a:lnTo>
                <a:lnTo>
                  <a:pt x="120395" y="3570731"/>
                </a:lnTo>
                <a:lnTo>
                  <a:pt x="116585" y="3571494"/>
                </a:lnTo>
                <a:lnTo>
                  <a:pt x="114299" y="3574541"/>
                </a:lnTo>
                <a:lnTo>
                  <a:pt x="115061" y="3578352"/>
                </a:lnTo>
                <a:lnTo>
                  <a:pt x="118109" y="3579876"/>
                </a:lnTo>
                <a:lnTo>
                  <a:pt x="121919" y="3579876"/>
                </a:lnTo>
                <a:lnTo>
                  <a:pt x="123443" y="3576828"/>
                </a:lnTo>
                <a:close/>
              </a:path>
              <a:path w="985519" h="4062729">
                <a:moveTo>
                  <a:pt x="128015" y="3557778"/>
                </a:moveTo>
                <a:lnTo>
                  <a:pt x="127253" y="3554729"/>
                </a:lnTo>
                <a:lnTo>
                  <a:pt x="124967" y="3552444"/>
                </a:lnTo>
                <a:lnTo>
                  <a:pt x="121157" y="3553205"/>
                </a:lnTo>
                <a:lnTo>
                  <a:pt x="118871" y="3556254"/>
                </a:lnTo>
                <a:lnTo>
                  <a:pt x="119633" y="3559302"/>
                </a:lnTo>
                <a:lnTo>
                  <a:pt x="122681" y="3561588"/>
                </a:lnTo>
                <a:lnTo>
                  <a:pt x="125729" y="3560826"/>
                </a:lnTo>
                <a:lnTo>
                  <a:pt x="128015" y="3557778"/>
                </a:lnTo>
                <a:close/>
              </a:path>
              <a:path w="985519" h="4062729">
                <a:moveTo>
                  <a:pt x="132587" y="3539490"/>
                </a:moveTo>
                <a:lnTo>
                  <a:pt x="131826" y="3535679"/>
                </a:lnTo>
                <a:lnTo>
                  <a:pt x="128777" y="3534155"/>
                </a:lnTo>
                <a:lnTo>
                  <a:pt x="125729" y="3534155"/>
                </a:lnTo>
                <a:lnTo>
                  <a:pt x="123443" y="3537204"/>
                </a:lnTo>
                <a:lnTo>
                  <a:pt x="124205" y="3541014"/>
                </a:lnTo>
                <a:lnTo>
                  <a:pt x="126491" y="3543300"/>
                </a:lnTo>
                <a:lnTo>
                  <a:pt x="130301" y="3542538"/>
                </a:lnTo>
                <a:lnTo>
                  <a:pt x="132587" y="3539490"/>
                </a:lnTo>
                <a:close/>
              </a:path>
              <a:path w="985519" h="4062729">
                <a:moveTo>
                  <a:pt x="137160" y="3521202"/>
                </a:moveTo>
                <a:lnTo>
                  <a:pt x="136397" y="3517391"/>
                </a:lnTo>
                <a:lnTo>
                  <a:pt x="133349" y="3515105"/>
                </a:lnTo>
                <a:lnTo>
                  <a:pt x="129539" y="3515867"/>
                </a:lnTo>
                <a:lnTo>
                  <a:pt x="128015" y="3518916"/>
                </a:lnTo>
                <a:lnTo>
                  <a:pt x="128015" y="3522726"/>
                </a:lnTo>
                <a:lnTo>
                  <a:pt x="131063" y="3524250"/>
                </a:lnTo>
                <a:lnTo>
                  <a:pt x="134873" y="3524250"/>
                </a:lnTo>
                <a:lnTo>
                  <a:pt x="137160" y="3521202"/>
                </a:lnTo>
                <a:close/>
              </a:path>
              <a:path w="985519" h="4062729">
                <a:moveTo>
                  <a:pt x="140969" y="3502152"/>
                </a:moveTo>
                <a:lnTo>
                  <a:pt x="140969" y="3499104"/>
                </a:lnTo>
                <a:lnTo>
                  <a:pt x="137921" y="3496817"/>
                </a:lnTo>
                <a:lnTo>
                  <a:pt x="134111" y="3497579"/>
                </a:lnTo>
                <a:lnTo>
                  <a:pt x="131825" y="3500628"/>
                </a:lnTo>
                <a:lnTo>
                  <a:pt x="132587" y="3503676"/>
                </a:lnTo>
                <a:lnTo>
                  <a:pt x="135635" y="3505962"/>
                </a:lnTo>
                <a:lnTo>
                  <a:pt x="139445" y="3505200"/>
                </a:lnTo>
                <a:lnTo>
                  <a:pt x="140969" y="3502152"/>
                </a:lnTo>
                <a:close/>
              </a:path>
              <a:path w="985519" h="4062729">
                <a:moveTo>
                  <a:pt x="145541" y="3483864"/>
                </a:moveTo>
                <a:lnTo>
                  <a:pt x="145541" y="3480054"/>
                </a:lnTo>
                <a:lnTo>
                  <a:pt x="142493" y="3478529"/>
                </a:lnTo>
                <a:lnTo>
                  <a:pt x="138683" y="3478529"/>
                </a:lnTo>
                <a:lnTo>
                  <a:pt x="136397" y="3481578"/>
                </a:lnTo>
                <a:lnTo>
                  <a:pt x="137159" y="3485388"/>
                </a:lnTo>
                <a:lnTo>
                  <a:pt x="140207" y="3487674"/>
                </a:lnTo>
                <a:lnTo>
                  <a:pt x="143255" y="3486912"/>
                </a:lnTo>
                <a:lnTo>
                  <a:pt x="145541" y="3483864"/>
                </a:lnTo>
                <a:close/>
              </a:path>
              <a:path w="985519" h="4062729">
                <a:moveTo>
                  <a:pt x="150113" y="3465576"/>
                </a:moveTo>
                <a:lnTo>
                  <a:pt x="149351" y="3461766"/>
                </a:lnTo>
                <a:lnTo>
                  <a:pt x="146303" y="3459479"/>
                </a:lnTo>
                <a:lnTo>
                  <a:pt x="143255" y="3460241"/>
                </a:lnTo>
                <a:lnTo>
                  <a:pt x="140969" y="3463290"/>
                </a:lnTo>
                <a:lnTo>
                  <a:pt x="141731" y="3467100"/>
                </a:lnTo>
                <a:lnTo>
                  <a:pt x="144779" y="3468624"/>
                </a:lnTo>
                <a:lnTo>
                  <a:pt x="147827" y="3468624"/>
                </a:lnTo>
                <a:lnTo>
                  <a:pt x="150113" y="3465576"/>
                </a:lnTo>
                <a:close/>
              </a:path>
              <a:path w="985519" h="4062729">
                <a:moveTo>
                  <a:pt x="154685" y="3446526"/>
                </a:moveTo>
                <a:lnTo>
                  <a:pt x="153923" y="3443478"/>
                </a:lnTo>
                <a:lnTo>
                  <a:pt x="150875" y="3441191"/>
                </a:lnTo>
                <a:lnTo>
                  <a:pt x="147065" y="3441954"/>
                </a:lnTo>
                <a:lnTo>
                  <a:pt x="145541" y="3444240"/>
                </a:lnTo>
                <a:lnTo>
                  <a:pt x="145541" y="3448050"/>
                </a:lnTo>
                <a:lnTo>
                  <a:pt x="148589" y="3450336"/>
                </a:lnTo>
                <a:lnTo>
                  <a:pt x="152399" y="3449574"/>
                </a:lnTo>
                <a:lnTo>
                  <a:pt x="154685" y="3446526"/>
                </a:lnTo>
                <a:close/>
              </a:path>
              <a:path w="985519" h="4062729">
                <a:moveTo>
                  <a:pt x="158443" y="3423974"/>
                </a:moveTo>
                <a:lnTo>
                  <a:pt x="151637" y="3422904"/>
                </a:lnTo>
                <a:lnTo>
                  <a:pt x="149351" y="3425952"/>
                </a:lnTo>
                <a:lnTo>
                  <a:pt x="153474" y="3432033"/>
                </a:lnTo>
                <a:lnTo>
                  <a:pt x="158441" y="3429738"/>
                </a:lnTo>
                <a:lnTo>
                  <a:pt x="158443" y="3423974"/>
                </a:lnTo>
                <a:close/>
              </a:path>
              <a:path w="985519" h="4062729">
                <a:moveTo>
                  <a:pt x="163067" y="3409950"/>
                </a:moveTo>
                <a:lnTo>
                  <a:pt x="163067" y="3406140"/>
                </a:lnTo>
                <a:lnTo>
                  <a:pt x="160019" y="3403854"/>
                </a:lnTo>
                <a:lnTo>
                  <a:pt x="156209" y="3404616"/>
                </a:lnTo>
                <a:lnTo>
                  <a:pt x="153923" y="3407664"/>
                </a:lnTo>
                <a:lnTo>
                  <a:pt x="154685" y="3411474"/>
                </a:lnTo>
                <a:lnTo>
                  <a:pt x="157733" y="3412998"/>
                </a:lnTo>
                <a:lnTo>
                  <a:pt x="161543" y="3412998"/>
                </a:lnTo>
                <a:lnTo>
                  <a:pt x="163067" y="3409950"/>
                </a:lnTo>
                <a:close/>
              </a:path>
              <a:path w="985519" h="4062729">
                <a:moveTo>
                  <a:pt x="167639" y="3390900"/>
                </a:moveTo>
                <a:lnTo>
                  <a:pt x="166877" y="3387852"/>
                </a:lnTo>
                <a:lnTo>
                  <a:pt x="163829" y="3385566"/>
                </a:lnTo>
                <a:lnTo>
                  <a:pt x="160781" y="3386328"/>
                </a:lnTo>
                <a:lnTo>
                  <a:pt x="158495" y="3388614"/>
                </a:lnTo>
                <a:lnTo>
                  <a:pt x="159257" y="3392424"/>
                </a:lnTo>
                <a:lnTo>
                  <a:pt x="162305" y="3394710"/>
                </a:lnTo>
                <a:lnTo>
                  <a:pt x="165353" y="3393948"/>
                </a:lnTo>
                <a:lnTo>
                  <a:pt x="167639" y="3390900"/>
                </a:lnTo>
                <a:close/>
              </a:path>
              <a:path w="985519" h="4062729">
                <a:moveTo>
                  <a:pt x="171397" y="3368348"/>
                </a:moveTo>
                <a:lnTo>
                  <a:pt x="164591" y="3367278"/>
                </a:lnTo>
                <a:lnTo>
                  <a:pt x="163067" y="3370326"/>
                </a:lnTo>
                <a:lnTo>
                  <a:pt x="166428" y="3376407"/>
                </a:lnTo>
                <a:lnTo>
                  <a:pt x="171395" y="3374112"/>
                </a:lnTo>
                <a:lnTo>
                  <a:pt x="171397" y="3368348"/>
                </a:lnTo>
                <a:close/>
              </a:path>
              <a:path w="985519" h="4062729">
                <a:moveTo>
                  <a:pt x="176073" y="3350386"/>
                </a:moveTo>
                <a:lnTo>
                  <a:pt x="169163" y="3348990"/>
                </a:lnTo>
                <a:lnTo>
                  <a:pt x="166877" y="3352038"/>
                </a:lnTo>
                <a:lnTo>
                  <a:pt x="168973" y="3356718"/>
                </a:lnTo>
                <a:lnTo>
                  <a:pt x="175783" y="3356290"/>
                </a:lnTo>
                <a:lnTo>
                  <a:pt x="176073" y="3350386"/>
                </a:lnTo>
                <a:close/>
              </a:path>
              <a:path w="985519" h="4062729">
                <a:moveTo>
                  <a:pt x="180593" y="3335274"/>
                </a:moveTo>
                <a:lnTo>
                  <a:pt x="180593" y="3332226"/>
                </a:lnTo>
                <a:lnTo>
                  <a:pt x="177545" y="3329940"/>
                </a:lnTo>
                <a:lnTo>
                  <a:pt x="173735" y="3330702"/>
                </a:lnTo>
                <a:lnTo>
                  <a:pt x="171449" y="3332988"/>
                </a:lnTo>
                <a:lnTo>
                  <a:pt x="172211" y="3336798"/>
                </a:lnTo>
                <a:lnTo>
                  <a:pt x="175259" y="3339084"/>
                </a:lnTo>
                <a:lnTo>
                  <a:pt x="179069" y="3338322"/>
                </a:lnTo>
                <a:lnTo>
                  <a:pt x="180593" y="3335274"/>
                </a:lnTo>
                <a:close/>
              </a:path>
              <a:path w="985519" h="4062729">
                <a:moveTo>
                  <a:pt x="185165" y="3316986"/>
                </a:moveTo>
                <a:lnTo>
                  <a:pt x="184403" y="3313176"/>
                </a:lnTo>
                <a:lnTo>
                  <a:pt x="181355" y="3310890"/>
                </a:lnTo>
                <a:lnTo>
                  <a:pt x="178307" y="3311652"/>
                </a:lnTo>
                <a:lnTo>
                  <a:pt x="176021" y="3314700"/>
                </a:lnTo>
                <a:lnTo>
                  <a:pt x="176783" y="3318510"/>
                </a:lnTo>
                <a:lnTo>
                  <a:pt x="179831" y="3320796"/>
                </a:lnTo>
                <a:lnTo>
                  <a:pt x="182879" y="3320034"/>
                </a:lnTo>
                <a:lnTo>
                  <a:pt x="185165" y="3316986"/>
                </a:lnTo>
                <a:close/>
              </a:path>
              <a:path w="985519" h="4062729">
                <a:moveTo>
                  <a:pt x="189737" y="3298698"/>
                </a:moveTo>
                <a:lnTo>
                  <a:pt x="188975" y="3294888"/>
                </a:lnTo>
                <a:lnTo>
                  <a:pt x="185927" y="3292602"/>
                </a:lnTo>
                <a:lnTo>
                  <a:pt x="182117" y="3293364"/>
                </a:lnTo>
                <a:lnTo>
                  <a:pt x="180593" y="3296412"/>
                </a:lnTo>
                <a:lnTo>
                  <a:pt x="180593" y="3299460"/>
                </a:lnTo>
                <a:lnTo>
                  <a:pt x="183641" y="3301746"/>
                </a:lnTo>
                <a:lnTo>
                  <a:pt x="187451" y="3301746"/>
                </a:lnTo>
                <a:lnTo>
                  <a:pt x="189737" y="3298698"/>
                </a:lnTo>
                <a:close/>
              </a:path>
              <a:path w="985519" h="4062729">
                <a:moveTo>
                  <a:pt x="194309" y="3279648"/>
                </a:moveTo>
                <a:lnTo>
                  <a:pt x="193547" y="3276600"/>
                </a:lnTo>
                <a:lnTo>
                  <a:pt x="190499" y="3274314"/>
                </a:lnTo>
                <a:lnTo>
                  <a:pt x="186689" y="3275076"/>
                </a:lnTo>
                <a:lnTo>
                  <a:pt x="184403" y="3277362"/>
                </a:lnTo>
                <a:lnTo>
                  <a:pt x="185165" y="3281172"/>
                </a:lnTo>
                <a:lnTo>
                  <a:pt x="188213" y="3283458"/>
                </a:lnTo>
                <a:lnTo>
                  <a:pt x="192023" y="3282696"/>
                </a:lnTo>
                <a:lnTo>
                  <a:pt x="194309" y="3279648"/>
                </a:lnTo>
                <a:close/>
              </a:path>
              <a:path w="985519" h="4062729">
                <a:moveTo>
                  <a:pt x="198119" y="3261360"/>
                </a:moveTo>
                <a:lnTo>
                  <a:pt x="198119" y="3257550"/>
                </a:lnTo>
                <a:lnTo>
                  <a:pt x="195071" y="3255264"/>
                </a:lnTo>
                <a:lnTo>
                  <a:pt x="191261" y="3256026"/>
                </a:lnTo>
                <a:lnTo>
                  <a:pt x="188975" y="3259074"/>
                </a:lnTo>
                <a:lnTo>
                  <a:pt x="189737" y="3262884"/>
                </a:lnTo>
                <a:lnTo>
                  <a:pt x="192785" y="3265170"/>
                </a:lnTo>
                <a:lnTo>
                  <a:pt x="196595" y="3264408"/>
                </a:lnTo>
                <a:lnTo>
                  <a:pt x="198119" y="3261360"/>
                </a:lnTo>
                <a:close/>
              </a:path>
              <a:path w="985519" h="4062729">
                <a:moveTo>
                  <a:pt x="202691" y="3243072"/>
                </a:moveTo>
                <a:lnTo>
                  <a:pt x="201929" y="3239262"/>
                </a:lnTo>
                <a:lnTo>
                  <a:pt x="198881" y="3236976"/>
                </a:lnTo>
                <a:lnTo>
                  <a:pt x="195833" y="3237738"/>
                </a:lnTo>
                <a:lnTo>
                  <a:pt x="193547" y="3240786"/>
                </a:lnTo>
                <a:lnTo>
                  <a:pt x="194309" y="3243834"/>
                </a:lnTo>
                <a:lnTo>
                  <a:pt x="197357" y="3246120"/>
                </a:lnTo>
                <a:lnTo>
                  <a:pt x="200405" y="3246120"/>
                </a:lnTo>
                <a:lnTo>
                  <a:pt x="202691" y="3243072"/>
                </a:lnTo>
                <a:close/>
              </a:path>
              <a:path w="985519" h="4062729">
                <a:moveTo>
                  <a:pt x="207263" y="3224022"/>
                </a:moveTo>
                <a:lnTo>
                  <a:pt x="206501" y="3220974"/>
                </a:lnTo>
                <a:lnTo>
                  <a:pt x="203453" y="3218688"/>
                </a:lnTo>
                <a:lnTo>
                  <a:pt x="200405" y="3219450"/>
                </a:lnTo>
                <a:lnTo>
                  <a:pt x="198119" y="3221736"/>
                </a:lnTo>
                <a:lnTo>
                  <a:pt x="198881" y="3225546"/>
                </a:lnTo>
                <a:lnTo>
                  <a:pt x="201167" y="3227832"/>
                </a:lnTo>
                <a:lnTo>
                  <a:pt x="204977" y="3227070"/>
                </a:lnTo>
                <a:lnTo>
                  <a:pt x="207263" y="3224022"/>
                </a:lnTo>
                <a:close/>
              </a:path>
              <a:path w="985519" h="4062729">
                <a:moveTo>
                  <a:pt x="211835" y="3205734"/>
                </a:moveTo>
                <a:lnTo>
                  <a:pt x="211073" y="3201924"/>
                </a:lnTo>
                <a:lnTo>
                  <a:pt x="208025" y="3199638"/>
                </a:lnTo>
                <a:lnTo>
                  <a:pt x="204215" y="3200400"/>
                </a:lnTo>
                <a:lnTo>
                  <a:pt x="202691" y="3203448"/>
                </a:lnTo>
                <a:lnTo>
                  <a:pt x="202691" y="3207258"/>
                </a:lnTo>
                <a:lnTo>
                  <a:pt x="205739" y="3209544"/>
                </a:lnTo>
                <a:lnTo>
                  <a:pt x="209549" y="3208782"/>
                </a:lnTo>
                <a:lnTo>
                  <a:pt x="211835" y="3205734"/>
                </a:lnTo>
                <a:close/>
              </a:path>
              <a:path w="985519" h="4062729">
                <a:moveTo>
                  <a:pt x="215645" y="3187446"/>
                </a:moveTo>
                <a:lnTo>
                  <a:pt x="215645" y="3183636"/>
                </a:lnTo>
                <a:lnTo>
                  <a:pt x="212597" y="3181350"/>
                </a:lnTo>
                <a:lnTo>
                  <a:pt x="208787" y="3182112"/>
                </a:lnTo>
                <a:lnTo>
                  <a:pt x="206501" y="3185160"/>
                </a:lnTo>
                <a:lnTo>
                  <a:pt x="207263" y="3188208"/>
                </a:lnTo>
                <a:lnTo>
                  <a:pt x="210311" y="3190494"/>
                </a:lnTo>
                <a:lnTo>
                  <a:pt x="214121" y="3189732"/>
                </a:lnTo>
                <a:lnTo>
                  <a:pt x="215645" y="3187446"/>
                </a:lnTo>
                <a:close/>
              </a:path>
              <a:path w="985519" h="4062729">
                <a:moveTo>
                  <a:pt x="220217" y="3168396"/>
                </a:moveTo>
                <a:lnTo>
                  <a:pt x="219455" y="3165348"/>
                </a:lnTo>
                <a:lnTo>
                  <a:pt x="217169" y="3163062"/>
                </a:lnTo>
                <a:lnTo>
                  <a:pt x="213359" y="3163824"/>
                </a:lnTo>
                <a:lnTo>
                  <a:pt x="211073" y="3166110"/>
                </a:lnTo>
                <a:lnTo>
                  <a:pt x="211835" y="3169920"/>
                </a:lnTo>
                <a:lnTo>
                  <a:pt x="214883" y="3172206"/>
                </a:lnTo>
                <a:lnTo>
                  <a:pt x="217931" y="3171444"/>
                </a:lnTo>
                <a:lnTo>
                  <a:pt x="220217" y="3168396"/>
                </a:lnTo>
                <a:close/>
              </a:path>
              <a:path w="985519" h="4062729">
                <a:moveTo>
                  <a:pt x="224789" y="3150108"/>
                </a:moveTo>
                <a:lnTo>
                  <a:pt x="224027" y="3146298"/>
                </a:lnTo>
                <a:lnTo>
                  <a:pt x="220979" y="3144012"/>
                </a:lnTo>
                <a:lnTo>
                  <a:pt x="217931" y="3144774"/>
                </a:lnTo>
                <a:lnTo>
                  <a:pt x="215645" y="3147822"/>
                </a:lnTo>
                <a:lnTo>
                  <a:pt x="216407" y="3151632"/>
                </a:lnTo>
                <a:lnTo>
                  <a:pt x="218693" y="3153918"/>
                </a:lnTo>
                <a:lnTo>
                  <a:pt x="222503" y="3153156"/>
                </a:lnTo>
                <a:lnTo>
                  <a:pt x="224789" y="3150108"/>
                </a:lnTo>
                <a:close/>
              </a:path>
              <a:path w="985519" h="4062729">
                <a:moveTo>
                  <a:pt x="229361" y="3131820"/>
                </a:moveTo>
                <a:lnTo>
                  <a:pt x="228599" y="3128010"/>
                </a:lnTo>
                <a:lnTo>
                  <a:pt x="225551" y="3125724"/>
                </a:lnTo>
                <a:lnTo>
                  <a:pt x="221741" y="3126486"/>
                </a:lnTo>
                <a:lnTo>
                  <a:pt x="220217" y="3129534"/>
                </a:lnTo>
                <a:lnTo>
                  <a:pt x="220217" y="3132582"/>
                </a:lnTo>
                <a:lnTo>
                  <a:pt x="223265" y="3134868"/>
                </a:lnTo>
                <a:lnTo>
                  <a:pt x="227075" y="3134106"/>
                </a:lnTo>
                <a:lnTo>
                  <a:pt x="229361" y="3131820"/>
                </a:lnTo>
                <a:close/>
              </a:path>
              <a:path w="985519" h="4062729">
                <a:moveTo>
                  <a:pt x="233171" y="3112770"/>
                </a:moveTo>
                <a:lnTo>
                  <a:pt x="233171" y="3108960"/>
                </a:lnTo>
                <a:lnTo>
                  <a:pt x="230123" y="3107436"/>
                </a:lnTo>
                <a:lnTo>
                  <a:pt x="226313" y="3107436"/>
                </a:lnTo>
                <a:lnTo>
                  <a:pt x="224027" y="3110484"/>
                </a:lnTo>
                <a:lnTo>
                  <a:pt x="224789" y="3114294"/>
                </a:lnTo>
                <a:lnTo>
                  <a:pt x="227837" y="3116579"/>
                </a:lnTo>
                <a:lnTo>
                  <a:pt x="231647" y="3115818"/>
                </a:lnTo>
                <a:lnTo>
                  <a:pt x="233171" y="3112770"/>
                </a:lnTo>
                <a:close/>
              </a:path>
              <a:path w="985519" h="4062729">
                <a:moveTo>
                  <a:pt x="237743" y="3094482"/>
                </a:moveTo>
                <a:lnTo>
                  <a:pt x="236981" y="3090672"/>
                </a:lnTo>
                <a:lnTo>
                  <a:pt x="234695" y="3088386"/>
                </a:lnTo>
                <a:lnTo>
                  <a:pt x="230885" y="3089148"/>
                </a:lnTo>
                <a:lnTo>
                  <a:pt x="228599" y="3092196"/>
                </a:lnTo>
                <a:lnTo>
                  <a:pt x="229361" y="3096006"/>
                </a:lnTo>
                <a:lnTo>
                  <a:pt x="232409" y="3098291"/>
                </a:lnTo>
                <a:lnTo>
                  <a:pt x="235457" y="3097529"/>
                </a:lnTo>
                <a:lnTo>
                  <a:pt x="237743" y="3094482"/>
                </a:lnTo>
                <a:close/>
              </a:path>
              <a:path w="985519" h="4062729">
                <a:moveTo>
                  <a:pt x="242315" y="3076194"/>
                </a:moveTo>
                <a:lnTo>
                  <a:pt x="241553" y="3072384"/>
                </a:lnTo>
                <a:lnTo>
                  <a:pt x="238505" y="3070098"/>
                </a:lnTo>
                <a:lnTo>
                  <a:pt x="235457" y="3070860"/>
                </a:lnTo>
                <a:lnTo>
                  <a:pt x="233171" y="3073908"/>
                </a:lnTo>
                <a:lnTo>
                  <a:pt x="233933" y="3076956"/>
                </a:lnTo>
                <a:lnTo>
                  <a:pt x="236219" y="3079241"/>
                </a:lnTo>
                <a:lnTo>
                  <a:pt x="240029" y="3078479"/>
                </a:lnTo>
                <a:lnTo>
                  <a:pt x="242315" y="3076194"/>
                </a:lnTo>
                <a:close/>
              </a:path>
              <a:path w="985519" h="4062729">
                <a:moveTo>
                  <a:pt x="246887" y="3057144"/>
                </a:moveTo>
                <a:lnTo>
                  <a:pt x="246125" y="3053334"/>
                </a:lnTo>
                <a:lnTo>
                  <a:pt x="243077" y="3051810"/>
                </a:lnTo>
                <a:lnTo>
                  <a:pt x="239267" y="3051810"/>
                </a:lnTo>
                <a:lnTo>
                  <a:pt x="237743" y="3054858"/>
                </a:lnTo>
                <a:lnTo>
                  <a:pt x="237743" y="3058668"/>
                </a:lnTo>
                <a:lnTo>
                  <a:pt x="240791" y="3060954"/>
                </a:lnTo>
                <a:lnTo>
                  <a:pt x="244601" y="3060191"/>
                </a:lnTo>
                <a:lnTo>
                  <a:pt x="246887" y="3057144"/>
                </a:lnTo>
                <a:close/>
              </a:path>
              <a:path w="985519" h="4062729">
                <a:moveTo>
                  <a:pt x="250645" y="3034592"/>
                </a:moveTo>
                <a:lnTo>
                  <a:pt x="243839" y="3033522"/>
                </a:lnTo>
                <a:lnTo>
                  <a:pt x="241553" y="3036570"/>
                </a:lnTo>
                <a:lnTo>
                  <a:pt x="245676" y="3042651"/>
                </a:lnTo>
                <a:lnTo>
                  <a:pt x="250643" y="3040356"/>
                </a:lnTo>
                <a:lnTo>
                  <a:pt x="250645" y="3034592"/>
                </a:lnTo>
                <a:close/>
              </a:path>
              <a:path w="985519" h="4062729">
                <a:moveTo>
                  <a:pt x="255269" y="3020568"/>
                </a:moveTo>
                <a:lnTo>
                  <a:pt x="255269" y="3016758"/>
                </a:lnTo>
                <a:lnTo>
                  <a:pt x="252221" y="3014472"/>
                </a:lnTo>
                <a:lnTo>
                  <a:pt x="248411" y="3015234"/>
                </a:lnTo>
                <a:lnTo>
                  <a:pt x="246125" y="3018282"/>
                </a:lnTo>
                <a:lnTo>
                  <a:pt x="246887" y="3021329"/>
                </a:lnTo>
                <a:lnTo>
                  <a:pt x="249935" y="3023616"/>
                </a:lnTo>
                <a:lnTo>
                  <a:pt x="252983" y="3022854"/>
                </a:lnTo>
                <a:lnTo>
                  <a:pt x="255269" y="3020568"/>
                </a:lnTo>
                <a:close/>
              </a:path>
              <a:path w="985519" h="4062729">
                <a:moveTo>
                  <a:pt x="259841" y="3001518"/>
                </a:moveTo>
                <a:lnTo>
                  <a:pt x="259079" y="2997708"/>
                </a:lnTo>
                <a:lnTo>
                  <a:pt x="256031" y="2996184"/>
                </a:lnTo>
                <a:lnTo>
                  <a:pt x="252983" y="2996184"/>
                </a:lnTo>
                <a:lnTo>
                  <a:pt x="250697" y="2999232"/>
                </a:lnTo>
                <a:lnTo>
                  <a:pt x="251459" y="3003041"/>
                </a:lnTo>
                <a:lnTo>
                  <a:pt x="254507" y="3005328"/>
                </a:lnTo>
                <a:lnTo>
                  <a:pt x="257555" y="3004566"/>
                </a:lnTo>
                <a:lnTo>
                  <a:pt x="259841" y="3001518"/>
                </a:lnTo>
                <a:close/>
              </a:path>
              <a:path w="985519" h="4062729">
                <a:moveTo>
                  <a:pt x="264413" y="2983229"/>
                </a:moveTo>
                <a:lnTo>
                  <a:pt x="263652" y="2979420"/>
                </a:lnTo>
                <a:lnTo>
                  <a:pt x="260603" y="2977134"/>
                </a:lnTo>
                <a:lnTo>
                  <a:pt x="256793" y="2977896"/>
                </a:lnTo>
                <a:lnTo>
                  <a:pt x="255269" y="2980944"/>
                </a:lnTo>
                <a:lnTo>
                  <a:pt x="255269" y="2984754"/>
                </a:lnTo>
                <a:lnTo>
                  <a:pt x="258317" y="2987040"/>
                </a:lnTo>
                <a:lnTo>
                  <a:pt x="262127" y="2986278"/>
                </a:lnTo>
                <a:lnTo>
                  <a:pt x="264413" y="2983229"/>
                </a:lnTo>
                <a:close/>
              </a:path>
              <a:path w="985519" h="4062729">
                <a:moveTo>
                  <a:pt x="268985" y="2964941"/>
                </a:moveTo>
                <a:lnTo>
                  <a:pt x="268985" y="2964179"/>
                </a:lnTo>
                <a:lnTo>
                  <a:pt x="268223" y="2961132"/>
                </a:lnTo>
                <a:lnTo>
                  <a:pt x="265175" y="2958846"/>
                </a:lnTo>
                <a:lnTo>
                  <a:pt x="261365" y="2959608"/>
                </a:lnTo>
                <a:lnTo>
                  <a:pt x="259079" y="2962656"/>
                </a:lnTo>
                <a:lnTo>
                  <a:pt x="259841" y="2965704"/>
                </a:lnTo>
                <a:lnTo>
                  <a:pt x="262889" y="2967990"/>
                </a:lnTo>
                <a:lnTo>
                  <a:pt x="266699" y="2967228"/>
                </a:lnTo>
                <a:lnTo>
                  <a:pt x="268985" y="2964941"/>
                </a:lnTo>
                <a:close/>
              </a:path>
              <a:path w="985519" h="4062729">
                <a:moveTo>
                  <a:pt x="272795" y="2945891"/>
                </a:moveTo>
                <a:lnTo>
                  <a:pt x="272795" y="2942082"/>
                </a:lnTo>
                <a:lnTo>
                  <a:pt x="269747" y="2940558"/>
                </a:lnTo>
                <a:lnTo>
                  <a:pt x="265937" y="2940558"/>
                </a:lnTo>
                <a:lnTo>
                  <a:pt x="263651" y="2943606"/>
                </a:lnTo>
                <a:lnTo>
                  <a:pt x="264413" y="2947416"/>
                </a:lnTo>
                <a:lnTo>
                  <a:pt x="267461" y="2949702"/>
                </a:lnTo>
                <a:lnTo>
                  <a:pt x="271271" y="2948940"/>
                </a:lnTo>
                <a:lnTo>
                  <a:pt x="272795" y="2945891"/>
                </a:lnTo>
                <a:close/>
              </a:path>
              <a:path w="985519" h="4062729">
                <a:moveTo>
                  <a:pt x="277367" y="2927604"/>
                </a:moveTo>
                <a:lnTo>
                  <a:pt x="276605" y="2923794"/>
                </a:lnTo>
                <a:lnTo>
                  <a:pt x="273557" y="2921508"/>
                </a:lnTo>
                <a:lnTo>
                  <a:pt x="270509" y="2922270"/>
                </a:lnTo>
                <a:lnTo>
                  <a:pt x="268223" y="2925318"/>
                </a:lnTo>
                <a:lnTo>
                  <a:pt x="268985" y="2929128"/>
                </a:lnTo>
                <a:lnTo>
                  <a:pt x="272033" y="2930652"/>
                </a:lnTo>
                <a:lnTo>
                  <a:pt x="275081" y="2930652"/>
                </a:lnTo>
                <a:lnTo>
                  <a:pt x="277367" y="2927604"/>
                </a:lnTo>
                <a:close/>
              </a:path>
              <a:path w="985519" h="4062729">
                <a:moveTo>
                  <a:pt x="281939" y="2908554"/>
                </a:moveTo>
                <a:lnTo>
                  <a:pt x="281177" y="2905506"/>
                </a:lnTo>
                <a:lnTo>
                  <a:pt x="278129" y="2903220"/>
                </a:lnTo>
                <a:lnTo>
                  <a:pt x="274319" y="2903982"/>
                </a:lnTo>
                <a:lnTo>
                  <a:pt x="272795" y="2907029"/>
                </a:lnTo>
                <a:lnTo>
                  <a:pt x="272795" y="2910078"/>
                </a:lnTo>
                <a:lnTo>
                  <a:pt x="275843" y="2912364"/>
                </a:lnTo>
                <a:lnTo>
                  <a:pt x="279653" y="2911602"/>
                </a:lnTo>
                <a:lnTo>
                  <a:pt x="281939" y="2908554"/>
                </a:lnTo>
                <a:close/>
              </a:path>
              <a:path w="985519" h="4062729">
                <a:moveTo>
                  <a:pt x="286511" y="2890266"/>
                </a:moveTo>
                <a:lnTo>
                  <a:pt x="285749" y="2886456"/>
                </a:lnTo>
                <a:lnTo>
                  <a:pt x="282701" y="2884932"/>
                </a:lnTo>
                <a:lnTo>
                  <a:pt x="278891" y="2884932"/>
                </a:lnTo>
                <a:lnTo>
                  <a:pt x="276605" y="2887979"/>
                </a:lnTo>
                <a:lnTo>
                  <a:pt x="277367" y="2891790"/>
                </a:lnTo>
                <a:lnTo>
                  <a:pt x="280415" y="2894076"/>
                </a:lnTo>
                <a:lnTo>
                  <a:pt x="284225" y="2893314"/>
                </a:lnTo>
                <a:lnTo>
                  <a:pt x="286511" y="2890266"/>
                </a:lnTo>
                <a:close/>
              </a:path>
              <a:path w="985519" h="4062729">
                <a:moveTo>
                  <a:pt x="290321" y="2871978"/>
                </a:moveTo>
                <a:lnTo>
                  <a:pt x="290321" y="2868168"/>
                </a:lnTo>
                <a:lnTo>
                  <a:pt x="287273" y="2865882"/>
                </a:lnTo>
                <a:lnTo>
                  <a:pt x="283463" y="2866644"/>
                </a:lnTo>
                <a:lnTo>
                  <a:pt x="281177" y="2869691"/>
                </a:lnTo>
                <a:lnTo>
                  <a:pt x="281939" y="2873502"/>
                </a:lnTo>
                <a:lnTo>
                  <a:pt x="284987" y="2875026"/>
                </a:lnTo>
                <a:lnTo>
                  <a:pt x="288797" y="2875026"/>
                </a:lnTo>
                <a:lnTo>
                  <a:pt x="290321" y="2871978"/>
                </a:lnTo>
                <a:close/>
              </a:path>
              <a:path w="985519" h="4062729">
                <a:moveTo>
                  <a:pt x="294893" y="2852928"/>
                </a:moveTo>
                <a:lnTo>
                  <a:pt x="294131" y="2849879"/>
                </a:lnTo>
                <a:lnTo>
                  <a:pt x="291083" y="2847594"/>
                </a:lnTo>
                <a:lnTo>
                  <a:pt x="288035" y="2848356"/>
                </a:lnTo>
                <a:lnTo>
                  <a:pt x="285749" y="2851404"/>
                </a:lnTo>
                <a:lnTo>
                  <a:pt x="286511" y="2854452"/>
                </a:lnTo>
                <a:lnTo>
                  <a:pt x="289559" y="2856738"/>
                </a:lnTo>
                <a:lnTo>
                  <a:pt x="292607" y="2855976"/>
                </a:lnTo>
                <a:lnTo>
                  <a:pt x="294893" y="2852928"/>
                </a:lnTo>
                <a:close/>
              </a:path>
              <a:path w="985519" h="4062729">
                <a:moveTo>
                  <a:pt x="299465" y="2834640"/>
                </a:moveTo>
                <a:lnTo>
                  <a:pt x="298703" y="2830829"/>
                </a:lnTo>
                <a:lnTo>
                  <a:pt x="295655" y="2829306"/>
                </a:lnTo>
                <a:lnTo>
                  <a:pt x="292607" y="2829306"/>
                </a:lnTo>
                <a:lnTo>
                  <a:pt x="290321" y="2832354"/>
                </a:lnTo>
                <a:lnTo>
                  <a:pt x="291083" y="2836164"/>
                </a:lnTo>
                <a:lnTo>
                  <a:pt x="293369" y="2838450"/>
                </a:lnTo>
                <a:lnTo>
                  <a:pt x="297179" y="2837688"/>
                </a:lnTo>
                <a:lnTo>
                  <a:pt x="299465" y="2834640"/>
                </a:lnTo>
                <a:close/>
              </a:path>
              <a:path w="985519" h="4062729">
                <a:moveTo>
                  <a:pt x="304037" y="2816352"/>
                </a:moveTo>
                <a:lnTo>
                  <a:pt x="303275" y="2812541"/>
                </a:lnTo>
                <a:lnTo>
                  <a:pt x="300227" y="2810256"/>
                </a:lnTo>
                <a:lnTo>
                  <a:pt x="296417" y="2811018"/>
                </a:lnTo>
                <a:lnTo>
                  <a:pt x="294131" y="2814066"/>
                </a:lnTo>
                <a:lnTo>
                  <a:pt x="294893" y="2817876"/>
                </a:lnTo>
                <a:lnTo>
                  <a:pt x="297941" y="2819400"/>
                </a:lnTo>
                <a:lnTo>
                  <a:pt x="301751" y="2819400"/>
                </a:lnTo>
                <a:lnTo>
                  <a:pt x="304037" y="2816352"/>
                </a:lnTo>
                <a:close/>
              </a:path>
              <a:path w="985519" h="4062729">
                <a:moveTo>
                  <a:pt x="307847" y="2797302"/>
                </a:moveTo>
                <a:lnTo>
                  <a:pt x="307847" y="2794254"/>
                </a:lnTo>
                <a:lnTo>
                  <a:pt x="304799" y="2791968"/>
                </a:lnTo>
                <a:lnTo>
                  <a:pt x="300989" y="2792729"/>
                </a:lnTo>
                <a:lnTo>
                  <a:pt x="298703" y="2795778"/>
                </a:lnTo>
                <a:lnTo>
                  <a:pt x="299465" y="2798826"/>
                </a:lnTo>
                <a:lnTo>
                  <a:pt x="302513" y="2801112"/>
                </a:lnTo>
                <a:lnTo>
                  <a:pt x="306323" y="2800350"/>
                </a:lnTo>
                <a:lnTo>
                  <a:pt x="307847" y="2797302"/>
                </a:lnTo>
                <a:close/>
              </a:path>
              <a:path w="985519" h="4062729">
                <a:moveTo>
                  <a:pt x="312419" y="2779014"/>
                </a:moveTo>
                <a:lnTo>
                  <a:pt x="311657" y="2775204"/>
                </a:lnTo>
                <a:lnTo>
                  <a:pt x="309371" y="2773679"/>
                </a:lnTo>
                <a:lnTo>
                  <a:pt x="305561" y="2773679"/>
                </a:lnTo>
                <a:lnTo>
                  <a:pt x="303275" y="2776728"/>
                </a:lnTo>
                <a:lnTo>
                  <a:pt x="304037" y="2780538"/>
                </a:lnTo>
                <a:lnTo>
                  <a:pt x="307085" y="2782824"/>
                </a:lnTo>
                <a:lnTo>
                  <a:pt x="310133" y="2782062"/>
                </a:lnTo>
                <a:lnTo>
                  <a:pt x="312419" y="2779014"/>
                </a:lnTo>
                <a:close/>
              </a:path>
              <a:path w="985519" h="4062729">
                <a:moveTo>
                  <a:pt x="316991" y="2760726"/>
                </a:moveTo>
                <a:lnTo>
                  <a:pt x="316229" y="2756916"/>
                </a:lnTo>
                <a:lnTo>
                  <a:pt x="313181" y="2754629"/>
                </a:lnTo>
                <a:lnTo>
                  <a:pt x="310133" y="2755391"/>
                </a:lnTo>
                <a:lnTo>
                  <a:pt x="307847" y="2758440"/>
                </a:lnTo>
                <a:lnTo>
                  <a:pt x="308609" y="2762250"/>
                </a:lnTo>
                <a:lnTo>
                  <a:pt x="310895" y="2763774"/>
                </a:lnTo>
                <a:lnTo>
                  <a:pt x="314705" y="2763774"/>
                </a:lnTo>
                <a:lnTo>
                  <a:pt x="316991" y="2760726"/>
                </a:lnTo>
                <a:close/>
              </a:path>
              <a:path w="985519" h="4062729">
                <a:moveTo>
                  <a:pt x="321563" y="2741676"/>
                </a:moveTo>
                <a:lnTo>
                  <a:pt x="320801" y="2738628"/>
                </a:lnTo>
                <a:lnTo>
                  <a:pt x="317753" y="2736341"/>
                </a:lnTo>
                <a:lnTo>
                  <a:pt x="313943" y="2737104"/>
                </a:lnTo>
                <a:lnTo>
                  <a:pt x="312419" y="2740152"/>
                </a:lnTo>
                <a:lnTo>
                  <a:pt x="312419" y="2743200"/>
                </a:lnTo>
                <a:lnTo>
                  <a:pt x="315467" y="2745486"/>
                </a:lnTo>
                <a:lnTo>
                  <a:pt x="319277" y="2744724"/>
                </a:lnTo>
                <a:lnTo>
                  <a:pt x="321563" y="2741676"/>
                </a:lnTo>
                <a:close/>
              </a:path>
              <a:path w="985519" h="4062729">
                <a:moveTo>
                  <a:pt x="325373" y="2723388"/>
                </a:moveTo>
                <a:lnTo>
                  <a:pt x="325373" y="2719578"/>
                </a:lnTo>
                <a:lnTo>
                  <a:pt x="322325" y="2718054"/>
                </a:lnTo>
                <a:lnTo>
                  <a:pt x="318515" y="2718054"/>
                </a:lnTo>
                <a:lnTo>
                  <a:pt x="316229" y="2721102"/>
                </a:lnTo>
                <a:lnTo>
                  <a:pt x="316991" y="2724912"/>
                </a:lnTo>
                <a:lnTo>
                  <a:pt x="320039" y="2727198"/>
                </a:lnTo>
                <a:lnTo>
                  <a:pt x="323849" y="2726436"/>
                </a:lnTo>
                <a:lnTo>
                  <a:pt x="325373" y="2723388"/>
                </a:lnTo>
                <a:close/>
              </a:path>
              <a:path w="985519" h="4062729">
                <a:moveTo>
                  <a:pt x="329945" y="2705100"/>
                </a:moveTo>
                <a:lnTo>
                  <a:pt x="329183" y="2701290"/>
                </a:lnTo>
                <a:lnTo>
                  <a:pt x="326897" y="2699004"/>
                </a:lnTo>
                <a:lnTo>
                  <a:pt x="323087" y="2699766"/>
                </a:lnTo>
                <a:lnTo>
                  <a:pt x="320801" y="2702814"/>
                </a:lnTo>
                <a:lnTo>
                  <a:pt x="321563" y="2706624"/>
                </a:lnTo>
                <a:lnTo>
                  <a:pt x="324611" y="2708148"/>
                </a:lnTo>
                <a:lnTo>
                  <a:pt x="327659" y="2708148"/>
                </a:lnTo>
                <a:lnTo>
                  <a:pt x="329945" y="2705100"/>
                </a:lnTo>
                <a:close/>
              </a:path>
              <a:path w="985519" h="4062729">
                <a:moveTo>
                  <a:pt x="334517" y="2686050"/>
                </a:moveTo>
                <a:lnTo>
                  <a:pt x="333755" y="2683002"/>
                </a:lnTo>
                <a:lnTo>
                  <a:pt x="330707" y="2680716"/>
                </a:lnTo>
                <a:lnTo>
                  <a:pt x="327659" y="2681478"/>
                </a:lnTo>
                <a:lnTo>
                  <a:pt x="325373" y="2684526"/>
                </a:lnTo>
                <a:lnTo>
                  <a:pt x="326135" y="2687574"/>
                </a:lnTo>
                <a:lnTo>
                  <a:pt x="329183" y="2689860"/>
                </a:lnTo>
                <a:lnTo>
                  <a:pt x="332231" y="2689098"/>
                </a:lnTo>
                <a:lnTo>
                  <a:pt x="334517" y="2686050"/>
                </a:lnTo>
                <a:close/>
              </a:path>
              <a:path w="985519" h="4062729">
                <a:moveTo>
                  <a:pt x="339089" y="2667762"/>
                </a:moveTo>
                <a:lnTo>
                  <a:pt x="338327" y="2663952"/>
                </a:lnTo>
                <a:lnTo>
                  <a:pt x="335279" y="2662428"/>
                </a:lnTo>
                <a:lnTo>
                  <a:pt x="331469" y="2662428"/>
                </a:lnTo>
                <a:lnTo>
                  <a:pt x="329945" y="2665476"/>
                </a:lnTo>
                <a:lnTo>
                  <a:pt x="329945" y="2669286"/>
                </a:lnTo>
                <a:lnTo>
                  <a:pt x="332993" y="2671572"/>
                </a:lnTo>
                <a:lnTo>
                  <a:pt x="336803" y="2670810"/>
                </a:lnTo>
                <a:lnTo>
                  <a:pt x="339089" y="2667762"/>
                </a:lnTo>
                <a:close/>
              </a:path>
              <a:path w="985519" h="4062729">
                <a:moveTo>
                  <a:pt x="343661" y="2649474"/>
                </a:moveTo>
                <a:lnTo>
                  <a:pt x="342899" y="2645664"/>
                </a:lnTo>
                <a:lnTo>
                  <a:pt x="339851" y="2643378"/>
                </a:lnTo>
                <a:lnTo>
                  <a:pt x="336041" y="2644140"/>
                </a:lnTo>
                <a:lnTo>
                  <a:pt x="333755" y="2647188"/>
                </a:lnTo>
                <a:lnTo>
                  <a:pt x="334517" y="2650998"/>
                </a:lnTo>
                <a:lnTo>
                  <a:pt x="337565" y="2652522"/>
                </a:lnTo>
                <a:lnTo>
                  <a:pt x="341375" y="2652522"/>
                </a:lnTo>
                <a:lnTo>
                  <a:pt x="343661" y="2649474"/>
                </a:lnTo>
                <a:close/>
              </a:path>
              <a:path w="985519" h="4062729">
                <a:moveTo>
                  <a:pt x="347471" y="2630424"/>
                </a:moveTo>
                <a:lnTo>
                  <a:pt x="347471" y="2627376"/>
                </a:lnTo>
                <a:lnTo>
                  <a:pt x="344423" y="2625090"/>
                </a:lnTo>
                <a:lnTo>
                  <a:pt x="340613" y="2625852"/>
                </a:lnTo>
                <a:lnTo>
                  <a:pt x="338327" y="2628900"/>
                </a:lnTo>
                <a:lnTo>
                  <a:pt x="339089" y="2631948"/>
                </a:lnTo>
                <a:lnTo>
                  <a:pt x="342137" y="2634234"/>
                </a:lnTo>
                <a:lnTo>
                  <a:pt x="345947" y="2633472"/>
                </a:lnTo>
                <a:lnTo>
                  <a:pt x="347471" y="2630424"/>
                </a:lnTo>
                <a:close/>
              </a:path>
              <a:path w="985519" h="4062729">
                <a:moveTo>
                  <a:pt x="352043" y="2612136"/>
                </a:moveTo>
                <a:lnTo>
                  <a:pt x="351281" y="2608326"/>
                </a:lnTo>
                <a:lnTo>
                  <a:pt x="348233" y="2606802"/>
                </a:lnTo>
                <a:lnTo>
                  <a:pt x="345185" y="2606802"/>
                </a:lnTo>
                <a:lnTo>
                  <a:pt x="342899" y="2609850"/>
                </a:lnTo>
                <a:lnTo>
                  <a:pt x="343661" y="2613660"/>
                </a:lnTo>
                <a:lnTo>
                  <a:pt x="346709" y="2615946"/>
                </a:lnTo>
                <a:lnTo>
                  <a:pt x="349757" y="2615184"/>
                </a:lnTo>
                <a:lnTo>
                  <a:pt x="352043" y="2612136"/>
                </a:lnTo>
                <a:close/>
              </a:path>
              <a:path w="985519" h="4062729">
                <a:moveTo>
                  <a:pt x="356615" y="2593848"/>
                </a:moveTo>
                <a:lnTo>
                  <a:pt x="355853" y="2590038"/>
                </a:lnTo>
                <a:lnTo>
                  <a:pt x="352805" y="2587752"/>
                </a:lnTo>
                <a:lnTo>
                  <a:pt x="348995" y="2588514"/>
                </a:lnTo>
                <a:lnTo>
                  <a:pt x="347471" y="2591562"/>
                </a:lnTo>
                <a:lnTo>
                  <a:pt x="347471" y="2595372"/>
                </a:lnTo>
                <a:lnTo>
                  <a:pt x="350519" y="2596896"/>
                </a:lnTo>
                <a:lnTo>
                  <a:pt x="354329" y="2596896"/>
                </a:lnTo>
                <a:lnTo>
                  <a:pt x="356615" y="2593848"/>
                </a:lnTo>
                <a:close/>
              </a:path>
              <a:path w="985519" h="4062729">
                <a:moveTo>
                  <a:pt x="361187" y="2574798"/>
                </a:moveTo>
                <a:lnTo>
                  <a:pt x="360425" y="2571750"/>
                </a:lnTo>
                <a:lnTo>
                  <a:pt x="357377" y="2569464"/>
                </a:lnTo>
                <a:lnTo>
                  <a:pt x="353567" y="2570226"/>
                </a:lnTo>
                <a:lnTo>
                  <a:pt x="351281" y="2573274"/>
                </a:lnTo>
                <a:lnTo>
                  <a:pt x="352043" y="2576322"/>
                </a:lnTo>
                <a:lnTo>
                  <a:pt x="355091" y="2578608"/>
                </a:lnTo>
                <a:lnTo>
                  <a:pt x="358901" y="2577846"/>
                </a:lnTo>
                <a:lnTo>
                  <a:pt x="361187" y="2574798"/>
                </a:lnTo>
                <a:close/>
              </a:path>
              <a:path w="985519" h="4062729">
                <a:moveTo>
                  <a:pt x="364997" y="2556510"/>
                </a:moveTo>
                <a:lnTo>
                  <a:pt x="364997" y="2552700"/>
                </a:lnTo>
                <a:lnTo>
                  <a:pt x="361949" y="2550414"/>
                </a:lnTo>
                <a:lnTo>
                  <a:pt x="358139" y="2551176"/>
                </a:lnTo>
                <a:lnTo>
                  <a:pt x="355853" y="2554224"/>
                </a:lnTo>
                <a:lnTo>
                  <a:pt x="356615" y="2558034"/>
                </a:lnTo>
                <a:lnTo>
                  <a:pt x="359663" y="2560320"/>
                </a:lnTo>
                <a:lnTo>
                  <a:pt x="363473" y="2559558"/>
                </a:lnTo>
                <a:lnTo>
                  <a:pt x="364997" y="2556510"/>
                </a:lnTo>
                <a:close/>
              </a:path>
              <a:path w="985519" h="4062729">
                <a:moveTo>
                  <a:pt x="369569" y="2538222"/>
                </a:moveTo>
                <a:lnTo>
                  <a:pt x="368807" y="2534412"/>
                </a:lnTo>
                <a:lnTo>
                  <a:pt x="365759" y="2532126"/>
                </a:lnTo>
                <a:lnTo>
                  <a:pt x="362711" y="2532888"/>
                </a:lnTo>
                <a:lnTo>
                  <a:pt x="360425" y="2535936"/>
                </a:lnTo>
                <a:lnTo>
                  <a:pt x="361187" y="2539746"/>
                </a:lnTo>
                <a:lnTo>
                  <a:pt x="364235" y="2541270"/>
                </a:lnTo>
                <a:lnTo>
                  <a:pt x="367283" y="2541270"/>
                </a:lnTo>
                <a:lnTo>
                  <a:pt x="369569" y="2538222"/>
                </a:lnTo>
                <a:close/>
              </a:path>
              <a:path w="985519" h="4062729">
                <a:moveTo>
                  <a:pt x="374141" y="2519172"/>
                </a:moveTo>
                <a:lnTo>
                  <a:pt x="373379" y="2516124"/>
                </a:lnTo>
                <a:lnTo>
                  <a:pt x="370331" y="2513838"/>
                </a:lnTo>
                <a:lnTo>
                  <a:pt x="366521" y="2514600"/>
                </a:lnTo>
                <a:lnTo>
                  <a:pt x="364997" y="2516886"/>
                </a:lnTo>
                <a:lnTo>
                  <a:pt x="364997" y="2520696"/>
                </a:lnTo>
                <a:lnTo>
                  <a:pt x="368045" y="2522982"/>
                </a:lnTo>
                <a:lnTo>
                  <a:pt x="371855" y="2522220"/>
                </a:lnTo>
                <a:lnTo>
                  <a:pt x="374141" y="2519172"/>
                </a:lnTo>
                <a:close/>
              </a:path>
              <a:path w="985519" h="4062729">
                <a:moveTo>
                  <a:pt x="377899" y="2496620"/>
                </a:moveTo>
                <a:lnTo>
                  <a:pt x="371093" y="2495550"/>
                </a:lnTo>
                <a:lnTo>
                  <a:pt x="368807" y="2498598"/>
                </a:lnTo>
                <a:lnTo>
                  <a:pt x="372930" y="2504679"/>
                </a:lnTo>
                <a:lnTo>
                  <a:pt x="377897" y="2502384"/>
                </a:lnTo>
                <a:lnTo>
                  <a:pt x="377899" y="2496620"/>
                </a:lnTo>
                <a:close/>
              </a:path>
              <a:path w="985519" h="4062729">
                <a:moveTo>
                  <a:pt x="382523" y="2482596"/>
                </a:moveTo>
                <a:lnTo>
                  <a:pt x="382523" y="2478786"/>
                </a:lnTo>
                <a:lnTo>
                  <a:pt x="379475" y="2476500"/>
                </a:lnTo>
                <a:lnTo>
                  <a:pt x="375665" y="2477262"/>
                </a:lnTo>
                <a:lnTo>
                  <a:pt x="373379" y="2480310"/>
                </a:lnTo>
                <a:lnTo>
                  <a:pt x="374141" y="2484120"/>
                </a:lnTo>
                <a:lnTo>
                  <a:pt x="377189" y="2485644"/>
                </a:lnTo>
                <a:lnTo>
                  <a:pt x="380999" y="2485644"/>
                </a:lnTo>
                <a:lnTo>
                  <a:pt x="382523" y="2482596"/>
                </a:lnTo>
                <a:close/>
              </a:path>
              <a:path w="985519" h="4062729">
                <a:moveTo>
                  <a:pt x="387095" y="2463546"/>
                </a:moveTo>
                <a:lnTo>
                  <a:pt x="386333" y="2460498"/>
                </a:lnTo>
                <a:lnTo>
                  <a:pt x="383285" y="2458212"/>
                </a:lnTo>
                <a:lnTo>
                  <a:pt x="380237" y="2458974"/>
                </a:lnTo>
                <a:lnTo>
                  <a:pt x="377951" y="2461260"/>
                </a:lnTo>
                <a:lnTo>
                  <a:pt x="378713" y="2465070"/>
                </a:lnTo>
                <a:lnTo>
                  <a:pt x="381761" y="2467356"/>
                </a:lnTo>
                <a:lnTo>
                  <a:pt x="384809" y="2466594"/>
                </a:lnTo>
                <a:lnTo>
                  <a:pt x="387095" y="2463546"/>
                </a:lnTo>
                <a:close/>
              </a:path>
              <a:path w="985519" h="4062729">
                <a:moveTo>
                  <a:pt x="391667" y="2445258"/>
                </a:moveTo>
                <a:lnTo>
                  <a:pt x="390905" y="2441448"/>
                </a:lnTo>
                <a:lnTo>
                  <a:pt x="387857" y="2439162"/>
                </a:lnTo>
                <a:lnTo>
                  <a:pt x="384047" y="2439924"/>
                </a:lnTo>
                <a:lnTo>
                  <a:pt x="382523" y="2442972"/>
                </a:lnTo>
                <a:lnTo>
                  <a:pt x="383285" y="2446782"/>
                </a:lnTo>
                <a:lnTo>
                  <a:pt x="385571" y="2449068"/>
                </a:lnTo>
                <a:lnTo>
                  <a:pt x="389381" y="2448306"/>
                </a:lnTo>
                <a:lnTo>
                  <a:pt x="391667" y="2445258"/>
                </a:lnTo>
                <a:close/>
              </a:path>
              <a:path w="985519" h="4062729">
                <a:moveTo>
                  <a:pt x="396239" y="2426970"/>
                </a:moveTo>
                <a:lnTo>
                  <a:pt x="395477" y="2423160"/>
                </a:lnTo>
                <a:lnTo>
                  <a:pt x="392429" y="2420874"/>
                </a:lnTo>
                <a:lnTo>
                  <a:pt x="388619" y="2421636"/>
                </a:lnTo>
                <a:lnTo>
                  <a:pt x="386333" y="2424684"/>
                </a:lnTo>
                <a:lnTo>
                  <a:pt x="387095" y="2428494"/>
                </a:lnTo>
                <a:lnTo>
                  <a:pt x="390143" y="2430018"/>
                </a:lnTo>
                <a:lnTo>
                  <a:pt x="393953" y="2430018"/>
                </a:lnTo>
                <a:lnTo>
                  <a:pt x="396239" y="2426970"/>
                </a:lnTo>
                <a:close/>
              </a:path>
              <a:path w="985519" h="4062729">
                <a:moveTo>
                  <a:pt x="400049" y="2407920"/>
                </a:moveTo>
                <a:lnTo>
                  <a:pt x="400049" y="2404872"/>
                </a:lnTo>
                <a:lnTo>
                  <a:pt x="397001" y="2402586"/>
                </a:lnTo>
                <a:lnTo>
                  <a:pt x="393191" y="2403348"/>
                </a:lnTo>
                <a:lnTo>
                  <a:pt x="390905" y="2405634"/>
                </a:lnTo>
                <a:lnTo>
                  <a:pt x="391667" y="2409444"/>
                </a:lnTo>
                <a:lnTo>
                  <a:pt x="394715" y="2411730"/>
                </a:lnTo>
                <a:lnTo>
                  <a:pt x="398525" y="2410968"/>
                </a:lnTo>
                <a:lnTo>
                  <a:pt x="400049" y="2407920"/>
                </a:lnTo>
                <a:close/>
              </a:path>
              <a:path w="985519" h="4062729">
                <a:moveTo>
                  <a:pt x="404621" y="2389632"/>
                </a:moveTo>
                <a:lnTo>
                  <a:pt x="403859" y="2385822"/>
                </a:lnTo>
                <a:lnTo>
                  <a:pt x="400811" y="2383536"/>
                </a:lnTo>
                <a:lnTo>
                  <a:pt x="397763" y="2384298"/>
                </a:lnTo>
                <a:lnTo>
                  <a:pt x="395477" y="2387346"/>
                </a:lnTo>
                <a:lnTo>
                  <a:pt x="396239" y="2391156"/>
                </a:lnTo>
                <a:lnTo>
                  <a:pt x="399287" y="2393442"/>
                </a:lnTo>
                <a:lnTo>
                  <a:pt x="402335" y="2392680"/>
                </a:lnTo>
                <a:lnTo>
                  <a:pt x="404621" y="2389632"/>
                </a:lnTo>
                <a:close/>
              </a:path>
              <a:path w="985519" h="4062729">
                <a:moveTo>
                  <a:pt x="409193" y="2371344"/>
                </a:moveTo>
                <a:lnTo>
                  <a:pt x="408431" y="2367534"/>
                </a:lnTo>
                <a:lnTo>
                  <a:pt x="405383" y="2365248"/>
                </a:lnTo>
                <a:lnTo>
                  <a:pt x="402335" y="2366010"/>
                </a:lnTo>
                <a:lnTo>
                  <a:pt x="400049" y="2369058"/>
                </a:lnTo>
                <a:lnTo>
                  <a:pt x="400811" y="2372868"/>
                </a:lnTo>
                <a:lnTo>
                  <a:pt x="403097" y="2374392"/>
                </a:lnTo>
                <a:lnTo>
                  <a:pt x="406907" y="2374392"/>
                </a:lnTo>
                <a:lnTo>
                  <a:pt x="409193" y="2371344"/>
                </a:lnTo>
                <a:close/>
              </a:path>
              <a:path w="985519" h="4062729">
                <a:moveTo>
                  <a:pt x="413765" y="2352294"/>
                </a:moveTo>
                <a:lnTo>
                  <a:pt x="413003" y="2349246"/>
                </a:lnTo>
                <a:lnTo>
                  <a:pt x="409955" y="2346960"/>
                </a:lnTo>
                <a:lnTo>
                  <a:pt x="406145" y="2347722"/>
                </a:lnTo>
                <a:lnTo>
                  <a:pt x="404621" y="2350008"/>
                </a:lnTo>
                <a:lnTo>
                  <a:pt x="404621" y="2353818"/>
                </a:lnTo>
                <a:lnTo>
                  <a:pt x="407669" y="2356104"/>
                </a:lnTo>
                <a:lnTo>
                  <a:pt x="411479" y="2355342"/>
                </a:lnTo>
                <a:lnTo>
                  <a:pt x="413765" y="2352294"/>
                </a:lnTo>
                <a:close/>
              </a:path>
              <a:path w="985519" h="4062729">
                <a:moveTo>
                  <a:pt x="417575" y="2334006"/>
                </a:moveTo>
                <a:lnTo>
                  <a:pt x="417575" y="2330196"/>
                </a:lnTo>
                <a:lnTo>
                  <a:pt x="414527" y="2327910"/>
                </a:lnTo>
                <a:lnTo>
                  <a:pt x="410717" y="2328672"/>
                </a:lnTo>
                <a:lnTo>
                  <a:pt x="408431" y="2331720"/>
                </a:lnTo>
                <a:lnTo>
                  <a:pt x="409193" y="2335530"/>
                </a:lnTo>
                <a:lnTo>
                  <a:pt x="412241" y="2337816"/>
                </a:lnTo>
                <a:lnTo>
                  <a:pt x="416051" y="2337054"/>
                </a:lnTo>
                <a:lnTo>
                  <a:pt x="417575" y="2334006"/>
                </a:lnTo>
                <a:close/>
              </a:path>
              <a:path w="985519" h="4062729">
                <a:moveTo>
                  <a:pt x="422147" y="2315718"/>
                </a:moveTo>
                <a:lnTo>
                  <a:pt x="421385" y="2311908"/>
                </a:lnTo>
                <a:lnTo>
                  <a:pt x="419099" y="2309622"/>
                </a:lnTo>
                <a:lnTo>
                  <a:pt x="415289" y="2310384"/>
                </a:lnTo>
                <a:lnTo>
                  <a:pt x="413003" y="2313432"/>
                </a:lnTo>
                <a:lnTo>
                  <a:pt x="413765" y="2316480"/>
                </a:lnTo>
                <a:lnTo>
                  <a:pt x="416813" y="2318766"/>
                </a:lnTo>
                <a:lnTo>
                  <a:pt x="419861" y="2318766"/>
                </a:lnTo>
                <a:lnTo>
                  <a:pt x="422147" y="2315718"/>
                </a:lnTo>
                <a:close/>
              </a:path>
              <a:path w="985519" h="4062729">
                <a:moveTo>
                  <a:pt x="426719" y="2296668"/>
                </a:moveTo>
                <a:lnTo>
                  <a:pt x="425957" y="2292858"/>
                </a:lnTo>
                <a:lnTo>
                  <a:pt x="422909" y="2291334"/>
                </a:lnTo>
                <a:lnTo>
                  <a:pt x="419861" y="2292096"/>
                </a:lnTo>
                <a:lnTo>
                  <a:pt x="417575" y="2294382"/>
                </a:lnTo>
                <a:lnTo>
                  <a:pt x="418337" y="2298192"/>
                </a:lnTo>
                <a:lnTo>
                  <a:pt x="420623" y="2300478"/>
                </a:lnTo>
                <a:lnTo>
                  <a:pt x="424433" y="2299716"/>
                </a:lnTo>
                <a:lnTo>
                  <a:pt x="426719" y="2296668"/>
                </a:lnTo>
                <a:close/>
              </a:path>
              <a:path w="985519" h="4062729">
                <a:moveTo>
                  <a:pt x="431291" y="2278380"/>
                </a:moveTo>
                <a:lnTo>
                  <a:pt x="430529" y="2274570"/>
                </a:lnTo>
                <a:lnTo>
                  <a:pt x="427481" y="2272284"/>
                </a:lnTo>
                <a:lnTo>
                  <a:pt x="423671" y="2273046"/>
                </a:lnTo>
                <a:lnTo>
                  <a:pt x="422147" y="2276094"/>
                </a:lnTo>
                <a:lnTo>
                  <a:pt x="422147" y="2279904"/>
                </a:lnTo>
                <a:lnTo>
                  <a:pt x="425195" y="2282190"/>
                </a:lnTo>
                <a:lnTo>
                  <a:pt x="429005" y="2281428"/>
                </a:lnTo>
                <a:lnTo>
                  <a:pt x="431291" y="2278380"/>
                </a:lnTo>
                <a:close/>
              </a:path>
              <a:path w="985519" h="4062729">
                <a:moveTo>
                  <a:pt x="435863" y="2260092"/>
                </a:moveTo>
                <a:lnTo>
                  <a:pt x="435101" y="2256282"/>
                </a:lnTo>
                <a:lnTo>
                  <a:pt x="432053" y="2253996"/>
                </a:lnTo>
                <a:lnTo>
                  <a:pt x="428243" y="2254758"/>
                </a:lnTo>
                <a:lnTo>
                  <a:pt x="425957" y="2257806"/>
                </a:lnTo>
                <a:lnTo>
                  <a:pt x="426719" y="2260854"/>
                </a:lnTo>
                <a:lnTo>
                  <a:pt x="429767" y="2263140"/>
                </a:lnTo>
                <a:lnTo>
                  <a:pt x="433577" y="2262378"/>
                </a:lnTo>
                <a:lnTo>
                  <a:pt x="435863" y="2260092"/>
                </a:lnTo>
                <a:close/>
              </a:path>
              <a:path w="985519" h="4062729">
                <a:moveTo>
                  <a:pt x="439673" y="2241042"/>
                </a:moveTo>
                <a:lnTo>
                  <a:pt x="439673" y="2237232"/>
                </a:lnTo>
                <a:lnTo>
                  <a:pt x="436625" y="2235708"/>
                </a:lnTo>
                <a:lnTo>
                  <a:pt x="432815" y="2236470"/>
                </a:lnTo>
                <a:lnTo>
                  <a:pt x="430529" y="2238756"/>
                </a:lnTo>
                <a:lnTo>
                  <a:pt x="431291" y="2242566"/>
                </a:lnTo>
                <a:lnTo>
                  <a:pt x="434339" y="2244852"/>
                </a:lnTo>
                <a:lnTo>
                  <a:pt x="437387" y="2244090"/>
                </a:lnTo>
                <a:lnTo>
                  <a:pt x="439673" y="2241042"/>
                </a:lnTo>
                <a:close/>
              </a:path>
              <a:path w="985519" h="4062729">
                <a:moveTo>
                  <a:pt x="444245" y="2222754"/>
                </a:moveTo>
                <a:lnTo>
                  <a:pt x="443483" y="2218944"/>
                </a:lnTo>
                <a:lnTo>
                  <a:pt x="440435" y="2216658"/>
                </a:lnTo>
                <a:lnTo>
                  <a:pt x="437387" y="2217420"/>
                </a:lnTo>
                <a:lnTo>
                  <a:pt x="435101" y="2220468"/>
                </a:lnTo>
                <a:lnTo>
                  <a:pt x="435863" y="2224278"/>
                </a:lnTo>
                <a:lnTo>
                  <a:pt x="438911" y="2226564"/>
                </a:lnTo>
                <a:lnTo>
                  <a:pt x="441959" y="2225802"/>
                </a:lnTo>
                <a:lnTo>
                  <a:pt x="444245" y="2222754"/>
                </a:lnTo>
                <a:close/>
              </a:path>
              <a:path w="985519" h="4062729">
                <a:moveTo>
                  <a:pt x="448817" y="2204466"/>
                </a:moveTo>
                <a:lnTo>
                  <a:pt x="448055" y="2200656"/>
                </a:lnTo>
                <a:lnTo>
                  <a:pt x="445007" y="2198370"/>
                </a:lnTo>
                <a:lnTo>
                  <a:pt x="441197" y="2199132"/>
                </a:lnTo>
                <a:lnTo>
                  <a:pt x="439673" y="2202180"/>
                </a:lnTo>
                <a:lnTo>
                  <a:pt x="439673" y="2205228"/>
                </a:lnTo>
                <a:lnTo>
                  <a:pt x="442721" y="2207514"/>
                </a:lnTo>
                <a:lnTo>
                  <a:pt x="446531" y="2206752"/>
                </a:lnTo>
                <a:lnTo>
                  <a:pt x="448817" y="2204466"/>
                </a:lnTo>
                <a:close/>
              </a:path>
              <a:path w="985519" h="4062729">
                <a:moveTo>
                  <a:pt x="453389" y="2185416"/>
                </a:moveTo>
                <a:lnTo>
                  <a:pt x="452627" y="2181606"/>
                </a:lnTo>
                <a:lnTo>
                  <a:pt x="449579" y="2180082"/>
                </a:lnTo>
                <a:lnTo>
                  <a:pt x="445769" y="2180844"/>
                </a:lnTo>
                <a:lnTo>
                  <a:pt x="443483" y="2183130"/>
                </a:lnTo>
                <a:lnTo>
                  <a:pt x="444245" y="2186940"/>
                </a:lnTo>
                <a:lnTo>
                  <a:pt x="447293" y="2189226"/>
                </a:lnTo>
                <a:lnTo>
                  <a:pt x="451103" y="2188464"/>
                </a:lnTo>
                <a:lnTo>
                  <a:pt x="453389" y="2185416"/>
                </a:lnTo>
                <a:close/>
              </a:path>
              <a:path w="985519" h="4062729">
                <a:moveTo>
                  <a:pt x="457199" y="2167128"/>
                </a:moveTo>
                <a:lnTo>
                  <a:pt x="457199" y="2163318"/>
                </a:lnTo>
                <a:lnTo>
                  <a:pt x="454151" y="2161032"/>
                </a:lnTo>
                <a:lnTo>
                  <a:pt x="450341" y="2161794"/>
                </a:lnTo>
                <a:lnTo>
                  <a:pt x="448055" y="2164842"/>
                </a:lnTo>
                <a:lnTo>
                  <a:pt x="448817" y="2168652"/>
                </a:lnTo>
                <a:lnTo>
                  <a:pt x="451865" y="2170938"/>
                </a:lnTo>
                <a:lnTo>
                  <a:pt x="455675" y="2170176"/>
                </a:lnTo>
                <a:lnTo>
                  <a:pt x="457199" y="2167128"/>
                </a:lnTo>
                <a:close/>
              </a:path>
              <a:path w="985519" h="4062729">
                <a:moveTo>
                  <a:pt x="461771" y="2148840"/>
                </a:moveTo>
                <a:lnTo>
                  <a:pt x="461771" y="2148078"/>
                </a:lnTo>
                <a:lnTo>
                  <a:pt x="461009" y="2145030"/>
                </a:lnTo>
                <a:lnTo>
                  <a:pt x="457961" y="2142744"/>
                </a:lnTo>
                <a:lnTo>
                  <a:pt x="454913" y="2143506"/>
                </a:lnTo>
                <a:lnTo>
                  <a:pt x="452627" y="2146554"/>
                </a:lnTo>
                <a:lnTo>
                  <a:pt x="453389" y="2149602"/>
                </a:lnTo>
                <a:lnTo>
                  <a:pt x="456437" y="2151888"/>
                </a:lnTo>
                <a:lnTo>
                  <a:pt x="459485" y="2151126"/>
                </a:lnTo>
                <a:lnTo>
                  <a:pt x="461771" y="2148840"/>
                </a:lnTo>
                <a:close/>
              </a:path>
              <a:path w="985519" h="4062729">
                <a:moveTo>
                  <a:pt x="466343" y="2129790"/>
                </a:moveTo>
                <a:lnTo>
                  <a:pt x="465581" y="2125980"/>
                </a:lnTo>
                <a:lnTo>
                  <a:pt x="462533" y="2124456"/>
                </a:lnTo>
                <a:lnTo>
                  <a:pt x="458723" y="2124456"/>
                </a:lnTo>
                <a:lnTo>
                  <a:pt x="457199" y="2127504"/>
                </a:lnTo>
                <a:lnTo>
                  <a:pt x="457199" y="2131314"/>
                </a:lnTo>
                <a:lnTo>
                  <a:pt x="460247" y="2133600"/>
                </a:lnTo>
                <a:lnTo>
                  <a:pt x="464057" y="2132838"/>
                </a:lnTo>
                <a:lnTo>
                  <a:pt x="466343" y="2129790"/>
                </a:lnTo>
                <a:close/>
              </a:path>
              <a:path w="985519" h="4062729">
                <a:moveTo>
                  <a:pt x="470101" y="2107238"/>
                </a:moveTo>
                <a:lnTo>
                  <a:pt x="463295" y="2106168"/>
                </a:lnTo>
                <a:lnTo>
                  <a:pt x="461009" y="2109216"/>
                </a:lnTo>
                <a:lnTo>
                  <a:pt x="465132" y="2115297"/>
                </a:lnTo>
                <a:lnTo>
                  <a:pt x="470099" y="2113002"/>
                </a:lnTo>
                <a:lnTo>
                  <a:pt x="470101" y="2107238"/>
                </a:lnTo>
                <a:close/>
              </a:path>
              <a:path w="985519" h="4062729">
                <a:moveTo>
                  <a:pt x="474725" y="2092452"/>
                </a:moveTo>
                <a:lnTo>
                  <a:pt x="474725" y="2089404"/>
                </a:lnTo>
                <a:lnTo>
                  <a:pt x="471677" y="2087118"/>
                </a:lnTo>
                <a:lnTo>
                  <a:pt x="467867" y="2087880"/>
                </a:lnTo>
                <a:lnTo>
                  <a:pt x="465581" y="2090927"/>
                </a:lnTo>
                <a:lnTo>
                  <a:pt x="466343" y="2093976"/>
                </a:lnTo>
                <a:lnTo>
                  <a:pt x="469391" y="2096262"/>
                </a:lnTo>
                <a:lnTo>
                  <a:pt x="473201" y="2095500"/>
                </a:lnTo>
                <a:lnTo>
                  <a:pt x="474725" y="2092452"/>
                </a:lnTo>
                <a:close/>
              </a:path>
              <a:path w="985519" h="4062729">
                <a:moveTo>
                  <a:pt x="479297" y="2074164"/>
                </a:moveTo>
                <a:lnTo>
                  <a:pt x="478535" y="2070354"/>
                </a:lnTo>
                <a:lnTo>
                  <a:pt x="475487" y="2068830"/>
                </a:lnTo>
                <a:lnTo>
                  <a:pt x="472439" y="2068830"/>
                </a:lnTo>
                <a:lnTo>
                  <a:pt x="470153" y="2071877"/>
                </a:lnTo>
                <a:lnTo>
                  <a:pt x="470915" y="2075688"/>
                </a:lnTo>
                <a:lnTo>
                  <a:pt x="473963" y="2077974"/>
                </a:lnTo>
                <a:lnTo>
                  <a:pt x="477011" y="2077212"/>
                </a:lnTo>
                <a:lnTo>
                  <a:pt x="479297" y="2074164"/>
                </a:lnTo>
                <a:close/>
              </a:path>
              <a:path w="985519" h="4062729">
                <a:moveTo>
                  <a:pt x="483869" y="2055876"/>
                </a:moveTo>
                <a:lnTo>
                  <a:pt x="483107" y="2052065"/>
                </a:lnTo>
                <a:lnTo>
                  <a:pt x="480059" y="2049780"/>
                </a:lnTo>
                <a:lnTo>
                  <a:pt x="476249" y="2050542"/>
                </a:lnTo>
                <a:lnTo>
                  <a:pt x="474725" y="2053589"/>
                </a:lnTo>
                <a:lnTo>
                  <a:pt x="475487" y="2057400"/>
                </a:lnTo>
                <a:lnTo>
                  <a:pt x="477773" y="2058924"/>
                </a:lnTo>
                <a:lnTo>
                  <a:pt x="481583" y="2058924"/>
                </a:lnTo>
                <a:lnTo>
                  <a:pt x="483869" y="2055876"/>
                </a:lnTo>
                <a:close/>
              </a:path>
              <a:path w="985519" h="4062729">
                <a:moveTo>
                  <a:pt x="488441" y="2036826"/>
                </a:moveTo>
                <a:lnTo>
                  <a:pt x="487679" y="2033777"/>
                </a:lnTo>
                <a:lnTo>
                  <a:pt x="484631" y="2031492"/>
                </a:lnTo>
                <a:lnTo>
                  <a:pt x="480821" y="2032254"/>
                </a:lnTo>
                <a:lnTo>
                  <a:pt x="478535" y="2035302"/>
                </a:lnTo>
                <a:lnTo>
                  <a:pt x="479297" y="2038350"/>
                </a:lnTo>
                <a:lnTo>
                  <a:pt x="482345" y="2040636"/>
                </a:lnTo>
                <a:lnTo>
                  <a:pt x="486155" y="2039874"/>
                </a:lnTo>
                <a:lnTo>
                  <a:pt x="488441" y="2036826"/>
                </a:lnTo>
                <a:close/>
              </a:path>
              <a:path w="985519" h="4062729">
                <a:moveTo>
                  <a:pt x="492251" y="2018538"/>
                </a:moveTo>
                <a:lnTo>
                  <a:pt x="492251" y="2014727"/>
                </a:lnTo>
                <a:lnTo>
                  <a:pt x="489203" y="2013204"/>
                </a:lnTo>
                <a:lnTo>
                  <a:pt x="485393" y="2013204"/>
                </a:lnTo>
                <a:lnTo>
                  <a:pt x="483107" y="2016252"/>
                </a:lnTo>
                <a:lnTo>
                  <a:pt x="483869" y="2020062"/>
                </a:lnTo>
                <a:lnTo>
                  <a:pt x="486917" y="2022348"/>
                </a:lnTo>
                <a:lnTo>
                  <a:pt x="490727" y="2021586"/>
                </a:lnTo>
                <a:lnTo>
                  <a:pt x="492251" y="2018538"/>
                </a:lnTo>
                <a:close/>
              </a:path>
              <a:path w="985519" h="4062729">
                <a:moveTo>
                  <a:pt x="496823" y="2000250"/>
                </a:moveTo>
                <a:lnTo>
                  <a:pt x="496061" y="1996439"/>
                </a:lnTo>
                <a:lnTo>
                  <a:pt x="493013" y="1994154"/>
                </a:lnTo>
                <a:lnTo>
                  <a:pt x="489965" y="1994915"/>
                </a:lnTo>
                <a:lnTo>
                  <a:pt x="487679" y="1997964"/>
                </a:lnTo>
                <a:lnTo>
                  <a:pt x="488441" y="2001774"/>
                </a:lnTo>
                <a:lnTo>
                  <a:pt x="491489" y="2003298"/>
                </a:lnTo>
                <a:lnTo>
                  <a:pt x="494537" y="2003298"/>
                </a:lnTo>
                <a:lnTo>
                  <a:pt x="496823" y="2000250"/>
                </a:lnTo>
                <a:close/>
              </a:path>
              <a:path w="985519" h="4062729">
                <a:moveTo>
                  <a:pt x="501395" y="1981200"/>
                </a:moveTo>
                <a:lnTo>
                  <a:pt x="500633" y="1978152"/>
                </a:lnTo>
                <a:lnTo>
                  <a:pt x="497585" y="1975865"/>
                </a:lnTo>
                <a:lnTo>
                  <a:pt x="494537" y="1976627"/>
                </a:lnTo>
                <a:lnTo>
                  <a:pt x="492251" y="1979676"/>
                </a:lnTo>
                <a:lnTo>
                  <a:pt x="493013" y="1982724"/>
                </a:lnTo>
                <a:lnTo>
                  <a:pt x="495299" y="1985010"/>
                </a:lnTo>
                <a:lnTo>
                  <a:pt x="499109" y="1984248"/>
                </a:lnTo>
                <a:lnTo>
                  <a:pt x="501395" y="1981200"/>
                </a:lnTo>
                <a:close/>
              </a:path>
              <a:path w="985519" h="4062729">
                <a:moveTo>
                  <a:pt x="505967" y="1962912"/>
                </a:moveTo>
                <a:lnTo>
                  <a:pt x="505205" y="1959102"/>
                </a:lnTo>
                <a:lnTo>
                  <a:pt x="502157" y="1957577"/>
                </a:lnTo>
                <a:lnTo>
                  <a:pt x="498347" y="1957577"/>
                </a:lnTo>
                <a:lnTo>
                  <a:pt x="496823" y="1960626"/>
                </a:lnTo>
                <a:lnTo>
                  <a:pt x="496061" y="1960626"/>
                </a:lnTo>
                <a:lnTo>
                  <a:pt x="496823" y="1964436"/>
                </a:lnTo>
                <a:lnTo>
                  <a:pt x="499871" y="1966721"/>
                </a:lnTo>
                <a:lnTo>
                  <a:pt x="503681" y="1965960"/>
                </a:lnTo>
                <a:lnTo>
                  <a:pt x="505967" y="1962912"/>
                </a:lnTo>
                <a:close/>
              </a:path>
              <a:path w="985519" h="4062729">
                <a:moveTo>
                  <a:pt x="509777" y="1944624"/>
                </a:moveTo>
                <a:lnTo>
                  <a:pt x="509777" y="1940814"/>
                </a:lnTo>
                <a:lnTo>
                  <a:pt x="506729" y="1938527"/>
                </a:lnTo>
                <a:lnTo>
                  <a:pt x="502919" y="1939289"/>
                </a:lnTo>
                <a:lnTo>
                  <a:pt x="500633" y="1942338"/>
                </a:lnTo>
                <a:lnTo>
                  <a:pt x="501395" y="1946148"/>
                </a:lnTo>
                <a:lnTo>
                  <a:pt x="504443" y="1947671"/>
                </a:lnTo>
                <a:lnTo>
                  <a:pt x="508253" y="1947671"/>
                </a:lnTo>
                <a:lnTo>
                  <a:pt x="509777" y="1944624"/>
                </a:lnTo>
                <a:close/>
              </a:path>
              <a:path w="985519" h="4062729">
                <a:moveTo>
                  <a:pt x="514349" y="1925574"/>
                </a:moveTo>
                <a:lnTo>
                  <a:pt x="513587" y="1922526"/>
                </a:lnTo>
                <a:lnTo>
                  <a:pt x="511301" y="1920239"/>
                </a:lnTo>
                <a:lnTo>
                  <a:pt x="507491" y="1921002"/>
                </a:lnTo>
                <a:lnTo>
                  <a:pt x="505205" y="1924050"/>
                </a:lnTo>
                <a:lnTo>
                  <a:pt x="505967" y="1927098"/>
                </a:lnTo>
                <a:lnTo>
                  <a:pt x="509015" y="1929383"/>
                </a:lnTo>
                <a:lnTo>
                  <a:pt x="512063" y="1928621"/>
                </a:lnTo>
                <a:lnTo>
                  <a:pt x="514349" y="1925574"/>
                </a:lnTo>
                <a:close/>
              </a:path>
              <a:path w="985519" h="4062729">
                <a:moveTo>
                  <a:pt x="518921" y="1907286"/>
                </a:moveTo>
                <a:lnTo>
                  <a:pt x="518159" y="1903476"/>
                </a:lnTo>
                <a:lnTo>
                  <a:pt x="515111" y="1901952"/>
                </a:lnTo>
                <a:lnTo>
                  <a:pt x="512063" y="1901952"/>
                </a:lnTo>
                <a:lnTo>
                  <a:pt x="509777" y="1905000"/>
                </a:lnTo>
                <a:lnTo>
                  <a:pt x="510539" y="1908810"/>
                </a:lnTo>
                <a:lnTo>
                  <a:pt x="512825" y="1911095"/>
                </a:lnTo>
                <a:lnTo>
                  <a:pt x="516635" y="1910333"/>
                </a:lnTo>
                <a:lnTo>
                  <a:pt x="518921" y="1907286"/>
                </a:lnTo>
                <a:close/>
              </a:path>
              <a:path w="985519" h="4062729">
                <a:moveTo>
                  <a:pt x="523493" y="1888998"/>
                </a:moveTo>
                <a:lnTo>
                  <a:pt x="522731" y="1885188"/>
                </a:lnTo>
                <a:lnTo>
                  <a:pt x="519683" y="1882902"/>
                </a:lnTo>
                <a:lnTo>
                  <a:pt x="515873" y="1883664"/>
                </a:lnTo>
                <a:lnTo>
                  <a:pt x="514349" y="1886712"/>
                </a:lnTo>
                <a:lnTo>
                  <a:pt x="514349" y="1890521"/>
                </a:lnTo>
                <a:lnTo>
                  <a:pt x="517397" y="1892045"/>
                </a:lnTo>
                <a:lnTo>
                  <a:pt x="521207" y="1892045"/>
                </a:lnTo>
                <a:lnTo>
                  <a:pt x="523493" y="1888998"/>
                </a:lnTo>
                <a:close/>
              </a:path>
              <a:path w="985519" h="4062729">
                <a:moveTo>
                  <a:pt x="527304" y="1869948"/>
                </a:moveTo>
                <a:lnTo>
                  <a:pt x="527304" y="1866900"/>
                </a:lnTo>
                <a:lnTo>
                  <a:pt x="524255" y="1864614"/>
                </a:lnTo>
                <a:lnTo>
                  <a:pt x="520445" y="1865376"/>
                </a:lnTo>
                <a:lnTo>
                  <a:pt x="518159" y="1868424"/>
                </a:lnTo>
                <a:lnTo>
                  <a:pt x="518921" y="1871471"/>
                </a:lnTo>
                <a:lnTo>
                  <a:pt x="521969" y="1873758"/>
                </a:lnTo>
                <a:lnTo>
                  <a:pt x="525779" y="1872995"/>
                </a:lnTo>
                <a:lnTo>
                  <a:pt x="527304" y="1869948"/>
                </a:lnTo>
                <a:close/>
              </a:path>
              <a:path w="985519" h="4062729">
                <a:moveTo>
                  <a:pt x="531876" y="1851660"/>
                </a:moveTo>
                <a:lnTo>
                  <a:pt x="531113" y="1847850"/>
                </a:lnTo>
                <a:lnTo>
                  <a:pt x="528827" y="1846326"/>
                </a:lnTo>
                <a:lnTo>
                  <a:pt x="525018" y="1846326"/>
                </a:lnTo>
                <a:lnTo>
                  <a:pt x="522731" y="1849374"/>
                </a:lnTo>
                <a:lnTo>
                  <a:pt x="523493" y="1853183"/>
                </a:lnTo>
                <a:lnTo>
                  <a:pt x="526541" y="1855470"/>
                </a:lnTo>
                <a:lnTo>
                  <a:pt x="529590" y="1854708"/>
                </a:lnTo>
                <a:lnTo>
                  <a:pt x="531876" y="1851660"/>
                </a:lnTo>
                <a:close/>
              </a:path>
              <a:path w="985519" h="4062729">
                <a:moveTo>
                  <a:pt x="536447" y="1833371"/>
                </a:moveTo>
                <a:lnTo>
                  <a:pt x="535685" y="1829562"/>
                </a:lnTo>
                <a:lnTo>
                  <a:pt x="532637" y="1827276"/>
                </a:lnTo>
                <a:lnTo>
                  <a:pt x="529589" y="1828038"/>
                </a:lnTo>
                <a:lnTo>
                  <a:pt x="527303" y="1831086"/>
                </a:lnTo>
                <a:lnTo>
                  <a:pt x="528065" y="1834895"/>
                </a:lnTo>
                <a:lnTo>
                  <a:pt x="531113" y="1836420"/>
                </a:lnTo>
                <a:lnTo>
                  <a:pt x="534161" y="1836420"/>
                </a:lnTo>
                <a:lnTo>
                  <a:pt x="536447" y="1833371"/>
                </a:lnTo>
                <a:close/>
              </a:path>
              <a:path w="985519" h="4062729">
                <a:moveTo>
                  <a:pt x="541019" y="1814321"/>
                </a:moveTo>
                <a:lnTo>
                  <a:pt x="540257" y="1811274"/>
                </a:lnTo>
                <a:lnTo>
                  <a:pt x="537209" y="1808988"/>
                </a:lnTo>
                <a:lnTo>
                  <a:pt x="533399" y="1809750"/>
                </a:lnTo>
                <a:lnTo>
                  <a:pt x="531875" y="1812798"/>
                </a:lnTo>
                <a:lnTo>
                  <a:pt x="531875" y="1815845"/>
                </a:lnTo>
                <a:lnTo>
                  <a:pt x="534923" y="1818132"/>
                </a:lnTo>
                <a:lnTo>
                  <a:pt x="538733" y="1817370"/>
                </a:lnTo>
                <a:lnTo>
                  <a:pt x="541019" y="1814321"/>
                </a:lnTo>
                <a:close/>
              </a:path>
              <a:path w="985519" h="4062729">
                <a:moveTo>
                  <a:pt x="545591" y="1796033"/>
                </a:moveTo>
                <a:lnTo>
                  <a:pt x="544829" y="1792224"/>
                </a:lnTo>
                <a:lnTo>
                  <a:pt x="541781" y="1790700"/>
                </a:lnTo>
                <a:lnTo>
                  <a:pt x="537971" y="1790700"/>
                </a:lnTo>
                <a:lnTo>
                  <a:pt x="535685" y="1793748"/>
                </a:lnTo>
                <a:lnTo>
                  <a:pt x="536447" y="1797558"/>
                </a:lnTo>
                <a:lnTo>
                  <a:pt x="539495" y="1799844"/>
                </a:lnTo>
                <a:lnTo>
                  <a:pt x="543305" y="1799082"/>
                </a:lnTo>
                <a:lnTo>
                  <a:pt x="545591" y="1796033"/>
                </a:lnTo>
                <a:close/>
              </a:path>
              <a:path w="985519" h="4062729">
                <a:moveTo>
                  <a:pt x="549401" y="1777745"/>
                </a:moveTo>
                <a:lnTo>
                  <a:pt x="549401" y="1773936"/>
                </a:lnTo>
                <a:lnTo>
                  <a:pt x="546353" y="1771650"/>
                </a:lnTo>
                <a:lnTo>
                  <a:pt x="542543" y="1772412"/>
                </a:lnTo>
                <a:lnTo>
                  <a:pt x="540257" y="1775460"/>
                </a:lnTo>
                <a:lnTo>
                  <a:pt x="541019" y="1779270"/>
                </a:lnTo>
                <a:lnTo>
                  <a:pt x="544067" y="1780794"/>
                </a:lnTo>
                <a:lnTo>
                  <a:pt x="547877" y="1780794"/>
                </a:lnTo>
                <a:lnTo>
                  <a:pt x="549401" y="1777745"/>
                </a:lnTo>
                <a:close/>
              </a:path>
              <a:path w="985519" h="4062729">
                <a:moveTo>
                  <a:pt x="553973" y="1758695"/>
                </a:moveTo>
                <a:lnTo>
                  <a:pt x="553211" y="1755648"/>
                </a:lnTo>
                <a:lnTo>
                  <a:pt x="550163" y="1753362"/>
                </a:lnTo>
                <a:lnTo>
                  <a:pt x="547115" y="1754124"/>
                </a:lnTo>
                <a:lnTo>
                  <a:pt x="544829" y="1757171"/>
                </a:lnTo>
                <a:lnTo>
                  <a:pt x="545591" y="1760220"/>
                </a:lnTo>
                <a:lnTo>
                  <a:pt x="548639" y="1762506"/>
                </a:lnTo>
                <a:lnTo>
                  <a:pt x="551687" y="1761744"/>
                </a:lnTo>
                <a:lnTo>
                  <a:pt x="553973" y="1758695"/>
                </a:lnTo>
                <a:close/>
              </a:path>
              <a:path w="985519" h="4062729">
                <a:moveTo>
                  <a:pt x="558545" y="1740408"/>
                </a:moveTo>
                <a:lnTo>
                  <a:pt x="557783" y="1736598"/>
                </a:lnTo>
                <a:lnTo>
                  <a:pt x="554735" y="1735074"/>
                </a:lnTo>
                <a:lnTo>
                  <a:pt x="550925" y="1735074"/>
                </a:lnTo>
                <a:lnTo>
                  <a:pt x="549401" y="1738121"/>
                </a:lnTo>
                <a:lnTo>
                  <a:pt x="549401" y="1741932"/>
                </a:lnTo>
                <a:lnTo>
                  <a:pt x="552449" y="1744218"/>
                </a:lnTo>
                <a:lnTo>
                  <a:pt x="556259" y="1743456"/>
                </a:lnTo>
                <a:lnTo>
                  <a:pt x="558545" y="1740408"/>
                </a:lnTo>
                <a:close/>
              </a:path>
              <a:path w="985519" h="4062729">
                <a:moveTo>
                  <a:pt x="563117" y="1722120"/>
                </a:moveTo>
                <a:lnTo>
                  <a:pt x="562355" y="1718310"/>
                </a:lnTo>
                <a:lnTo>
                  <a:pt x="559307" y="1716024"/>
                </a:lnTo>
                <a:lnTo>
                  <a:pt x="555497" y="1716786"/>
                </a:lnTo>
                <a:lnTo>
                  <a:pt x="553211" y="1719833"/>
                </a:lnTo>
                <a:lnTo>
                  <a:pt x="553973" y="1723644"/>
                </a:lnTo>
                <a:lnTo>
                  <a:pt x="557021" y="1725168"/>
                </a:lnTo>
                <a:lnTo>
                  <a:pt x="560831" y="1725168"/>
                </a:lnTo>
                <a:lnTo>
                  <a:pt x="563117" y="1722120"/>
                </a:lnTo>
                <a:close/>
              </a:path>
              <a:path w="985519" h="4062729">
                <a:moveTo>
                  <a:pt x="566927" y="1703070"/>
                </a:moveTo>
                <a:lnTo>
                  <a:pt x="566927" y="1700021"/>
                </a:lnTo>
                <a:lnTo>
                  <a:pt x="563879" y="1697736"/>
                </a:lnTo>
                <a:lnTo>
                  <a:pt x="560069" y="1698498"/>
                </a:lnTo>
                <a:lnTo>
                  <a:pt x="557783" y="1701545"/>
                </a:lnTo>
                <a:lnTo>
                  <a:pt x="558545" y="1704594"/>
                </a:lnTo>
                <a:lnTo>
                  <a:pt x="561593" y="1706880"/>
                </a:lnTo>
                <a:lnTo>
                  <a:pt x="565403" y="1706118"/>
                </a:lnTo>
                <a:lnTo>
                  <a:pt x="566927" y="1703070"/>
                </a:lnTo>
                <a:close/>
              </a:path>
              <a:path w="985519" h="4062729">
                <a:moveTo>
                  <a:pt x="571499" y="1684782"/>
                </a:moveTo>
                <a:lnTo>
                  <a:pt x="570737" y="1680971"/>
                </a:lnTo>
                <a:lnTo>
                  <a:pt x="567689" y="1679448"/>
                </a:lnTo>
                <a:lnTo>
                  <a:pt x="564641" y="1679448"/>
                </a:lnTo>
                <a:lnTo>
                  <a:pt x="562355" y="1682495"/>
                </a:lnTo>
                <a:lnTo>
                  <a:pt x="563117" y="1686306"/>
                </a:lnTo>
                <a:lnTo>
                  <a:pt x="566165" y="1688592"/>
                </a:lnTo>
                <a:lnTo>
                  <a:pt x="569213" y="1687830"/>
                </a:lnTo>
                <a:lnTo>
                  <a:pt x="571499" y="1684782"/>
                </a:lnTo>
                <a:close/>
              </a:path>
              <a:path w="985519" h="4062729">
                <a:moveTo>
                  <a:pt x="576071" y="1666494"/>
                </a:moveTo>
                <a:lnTo>
                  <a:pt x="575309" y="1662683"/>
                </a:lnTo>
                <a:lnTo>
                  <a:pt x="572261" y="1660398"/>
                </a:lnTo>
                <a:lnTo>
                  <a:pt x="568451" y="1661160"/>
                </a:lnTo>
                <a:lnTo>
                  <a:pt x="566927" y="1664208"/>
                </a:lnTo>
                <a:lnTo>
                  <a:pt x="567689" y="1668018"/>
                </a:lnTo>
                <a:lnTo>
                  <a:pt x="569975" y="1669542"/>
                </a:lnTo>
                <a:lnTo>
                  <a:pt x="573785" y="1669542"/>
                </a:lnTo>
                <a:lnTo>
                  <a:pt x="576071" y="1666494"/>
                </a:lnTo>
                <a:close/>
              </a:path>
              <a:path w="985519" h="4062729">
                <a:moveTo>
                  <a:pt x="580643" y="1647444"/>
                </a:moveTo>
                <a:lnTo>
                  <a:pt x="579881" y="1644395"/>
                </a:lnTo>
                <a:lnTo>
                  <a:pt x="576833" y="1642110"/>
                </a:lnTo>
                <a:lnTo>
                  <a:pt x="573023" y="1642871"/>
                </a:lnTo>
                <a:lnTo>
                  <a:pt x="570737" y="1645920"/>
                </a:lnTo>
                <a:lnTo>
                  <a:pt x="571499" y="1648968"/>
                </a:lnTo>
                <a:lnTo>
                  <a:pt x="574547" y="1651254"/>
                </a:lnTo>
                <a:lnTo>
                  <a:pt x="578357" y="1650492"/>
                </a:lnTo>
                <a:lnTo>
                  <a:pt x="580643" y="1647444"/>
                </a:lnTo>
                <a:close/>
              </a:path>
              <a:path w="985519" h="4062729">
                <a:moveTo>
                  <a:pt x="584453" y="1629156"/>
                </a:moveTo>
                <a:lnTo>
                  <a:pt x="584453" y="1625345"/>
                </a:lnTo>
                <a:lnTo>
                  <a:pt x="581405" y="1623060"/>
                </a:lnTo>
                <a:lnTo>
                  <a:pt x="577595" y="1623821"/>
                </a:lnTo>
                <a:lnTo>
                  <a:pt x="575309" y="1626870"/>
                </a:lnTo>
                <a:lnTo>
                  <a:pt x="576071" y="1630680"/>
                </a:lnTo>
                <a:lnTo>
                  <a:pt x="579119" y="1632965"/>
                </a:lnTo>
                <a:lnTo>
                  <a:pt x="582929" y="1632204"/>
                </a:lnTo>
                <a:lnTo>
                  <a:pt x="584453" y="1629156"/>
                </a:lnTo>
                <a:close/>
              </a:path>
              <a:path w="985519" h="4062729">
                <a:moveTo>
                  <a:pt x="589025" y="1610868"/>
                </a:moveTo>
                <a:lnTo>
                  <a:pt x="588263" y="1607058"/>
                </a:lnTo>
                <a:lnTo>
                  <a:pt x="585215" y="1604771"/>
                </a:lnTo>
                <a:lnTo>
                  <a:pt x="582167" y="1605533"/>
                </a:lnTo>
                <a:lnTo>
                  <a:pt x="579881" y="1608582"/>
                </a:lnTo>
                <a:lnTo>
                  <a:pt x="580643" y="1612392"/>
                </a:lnTo>
                <a:lnTo>
                  <a:pt x="583691" y="1613915"/>
                </a:lnTo>
                <a:lnTo>
                  <a:pt x="586739" y="1613915"/>
                </a:lnTo>
                <a:lnTo>
                  <a:pt x="589025" y="1610868"/>
                </a:lnTo>
                <a:close/>
              </a:path>
              <a:path w="985519" h="4062729">
                <a:moveTo>
                  <a:pt x="593597" y="1591818"/>
                </a:moveTo>
                <a:lnTo>
                  <a:pt x="592835" y="1588770"/>
                </a:lnTo>
                <a:lnTo>
                  <a:pt x="589787" y="1586483"/>
                </a:lnTo>
                <a:lnTo>
                  <a:pt x="585977" y="1587245"/>
                </a:lnTo>
                <a:lnTo>
                  <a:pt x="584453" y="1589532"/>
                </a:lnTo>
                <a:lnTo>
                  <a:pt x="584453" y="1590294"/>
                </a:lnTo>
                <a:lnTo>
                  <a:pt x="585215" y="1593342"/>
                </a:lnTo>
                <a:lnTo>
                  <a:pt x="587501" y="1595627"/>
                </a:lnTo>
                <a:lnTo>
                  <a:pt x="591311" y="1594865"/>
                </a:lnTo>
                <a:lnTo>
                  <a:pt x="593597" y="1591818"/>
                </a:lnTo>
                <a:close/>
              </a:path>
              <a:path w="985519" h="4062729">
                <a:moveTo>
                  <a:pt x="597355" y="1569266"/>
                </a:moveTo>
                <a:lnTo>
                  <a:pt x="590549" y="1568195"/>
                </a:lnTo>
                <a:lnTo>
                  <a:pt x="588263" y="1571244"/>
                </a:lnTo>
                <a:lnTo>
                  <a:pt x="592386" y="1577325"/>
                </a:lnTo>
                <a:lnTo>
                  <a:pt x="597353" y="1575030"/>
                </a:lnTo>
                <a:lnTo>
                  <a:pt x="597355" y="1569266"/>
                </a:lnTo>
                <a:close/>
              </a:path>
              <a:path w="985519" h="4062729">
                <a:moveTo>
                  <a:pt x="601979" y="1555242"/>
                </a:moveTo>
                <a:lnTo>
                  <a:pt x="601979" y="1551432"/>
                </a:lnTo>
                <a:lnTo>
                  <a:pt x="598931" y="1549145"/>
                </a:lnTo>
                <a:lnTo>
                  <a:pt x="595121" y="1549908"/>
                </a:lnTo>
                <a:lnTo>
                  <a:pt x="592835" y="1552956"/>
                </a:lnTo>
                <a:lnTo>
                  <a:pt x="593597" y="1556765"/>
                </a:lnTo>
                <a:lnTo>
                  <a:pt x="596645" y="1558289"/>
                </a:lnTo>
                <a:lnTo>
                  <a:pt x="600455" y="1558289"/>
                </a:lnTo>
                <a:lnTo>
                  <a:pt x="601979" y="1555242"/>
                </a:lnTo>
                <a:close/>
              </a:path>
              <a:path w="985519" h="4062729">
                <a:moveTo>
                  <a:pt x="606551" y="1536192"/>
                </a:moveTo>
                <a:lnTo>
                  <a:pt x="605789" y="1533144"/>
                </a:lnTo>
                <a:lnTo>
                  <a:pt x="603503" y="1530858"/>
                </a:lnTo>
                <a:lnTo>
                  <a:pt x="599693" y="1531620"/>
                </a:lnTo>
                <a:lnTo>
                  <a:pt x="597407" y="1533906"/>
                </a:lnTo>
                <a:lnTo>
                  <a:pt x="598169" y="1537715"/>
                </a:lnTo>
                <a:lnTo>
                  <a:pt x="601217" y="1540002"/>
                </a:lnTo>
                <a:lnTo>
                  <a:pt x="604265" y="1539239"/>
                </a:lnTo>
                <a:lnTo>
                  <a:pt x="606551" y="1536192"/>
                </a:lnTo>
                <a:close/>
              </a:path>
              <a:path w="985519" h="4062729">
                <a:moveTo>
                  <a:pt x="611123" y="1517904"/>
                </a:moveTo>
                <a:lnTo>
                  <a:pt x="610361" y="1514094"/>
                </a:lnTo>
                <a:lnTo>
                  <a:pt x="607313" y="1511808"/>
                </a:lnTo>
                <a:lnTo>
                  <a:pt x="604265" y="1512570"/>
                </a:lnTo>
                <a:lnTo>
                  <a:pt x="601979" y="1515618"/>
                </a:lnTo>
                <a:lnTo>
                  <a:pt x="602741" y="1519427"/>
                </a:lnTo>
                <a:lnTo>
                  <a:pt x="605027" y="1521714"/>
                </a:lnTo>
                <a:lnTo>
                  <a:pt x="608837" y="1520952"/>
                </a:lnTo>
                <a:lnTo>
                  <a:pt x="611123" y="1517904"/>
                </a:lnTo>
                <a:close/>
              </a:path>
              <a:path w="985519" h="4062729">
                <a:moveTo>
                  <a:pt x="615695" y="1499615"/>
                </a:moveTo>
                <a:lnTo>
                  <a:pt x="614933" y="1495806"/>
                </a:lnTo>
                <a:lnTo>
                  <a:pt x="611885" y="1493520"/>
                </a:lnTo>
                <a:lnTo>
                  <a:pt x="608075" y="1494282"/>
                </a:lnTo>
                <a:lnTo>
                  <a:pt x="606551" y="1497330"/>
                </a:lnTo>
                <a:lnTo>
                  <a:pt x="606551" y="1501139"/>
                </a:lnTo>
                <a:lnTo>
                  <a:pt x="609599" y="1502664"/>
                </a:lnTo>
                <a:lnTo>
                  <a:pt x="613409" y="1502664"/>
                </a:lnTo>
                <a:lnTo>
                  <a:pt x="615695" y="1499615"/>
                </a:lnTo>
                <a:close/>
              </a:path>
              <a:path w="985519" h="4062729">
                <a:moveTo>
                  <a:pt x="619505" y="1480565"/>
                </a:moveTo>
                <a:lnTo>
                  <a:pt x="619505" y="1477518"/>
                </a:lnTo>
                <a:lnTo>
                  <a:pt x="616457" y="1475232"/>
                </a:lnTo>
                <a:lnTo>
                  <a:pt x="612647" y="1475994"/>
                </a:lnTo>
                <a:lnTo>
                  <a:pt x="610361" y="1478280"/>
                </a:lnTo>
                <a:lnTo>
                  <a:pt x="611123" y="1482089"/>
                </a:lnTo>
                <a:lnTo>
                  <a:pt x="614171" y="1484376"/>
                </a:lnTo>
                <a:lnTo>
                  <a:pt x="617981" y="1483614"/>
                </a:lnTo>
                <a:lnTo>
                  <a:pt x="619505" y="1480565"/>
                </a:lnTo>
                <a:close/>
              </a:path>
              <a:path w="985519" h="4062729">
                <a:moveTo>
                  <a:pt x="624077" y="1462277"/>
                </a:moveTo>
                <a:lnTo>
                  <a:pt x="623315" y="1458468"/>
                </a:lnTo>
                <a:lnTo>
                  <a:pt x="621029" y="1456182"/>
                </a:lnTo>
                <a:lnTo>
                  <a:pt x="617219" y="1456944"/>
                </a:lnTo>
                <a:lnTo>
                  <a:pt x="614933" y="1459992"/>
                </a:lnTo>
                <a:lnTo>
                  <a:pt x="615695" y="1463802"/>
                </a:lnTo>
                <a:lnTo>
                  <a:pt x="618743" y="1466088"/>
                </a:lnTo>
                <a:lnTo>
                  <a:pt x="621791" y="1465326"/>
                </a:lnTo>
                <a:lnTo>
                  <a:pt x="624077" y="1462277"/>
                </a:lnTo>
                <a:close/>
              </a:path>
              <a:path w="985519" h="4062729">
                <a:moveTo>
                  <a:pt x="628649" y="1443989"/>
                </a:moveTo>
                <a:lnTo>
                  <a:pt x="627887" y="1440180"/>
                </a:lnTo>
                <a:lnTo>
                  <a:pt x="624839" y="1437894"/>
                </a:lnTo>
                <a:lnTo>
                  <a:pt x="621791" y="1438656"/>
                </a:lnTo>
                <a:lnTo>
                  <a:pt x="619505" y="1441704"/>
                </a:lnTo>
                <a:lnTo>
                  <a:pt x="620267" y="1445514"/>
                </a:lnTo>
                <a:lnTo>
                  <a:pt x="623315" y="1447038"/>
                </a:lnTo>
                <a:lnTo>
                  <a:pt x="626363" y="1447038"/>
                </a:lnTo>
                <a:lnTo>
                  <a:pt x="628649" y="1443989"/>
                </a:lnTo>
                <a:close/>
              </a:path>
              <a:path w="985519" h="4062729">
                <a:moveTo>
                  <a:pt x="633221" y="1424939"/>
                </a:moveTo>
                <a:lnTo>
                  <a:pt x="632459" y="1421892"/>
                </a:lnTo>
                <a:lnTo>
                  <a:pt x="629411" y="1419606"/>
                </a:lnTo>
                <a:lnTo>
                  <a:pt x="625601" y="1420368"/>
                </a:lnTo>
                <a:lnTo>
                  <a:pt x="624077" y="1422654"/>
                </a:lnTo>
                <a:lnTo>
                  <a:pt x="624077" y="1426464"/>
                </a:lnTo>
                <a:lnTo>
                  <a:pt x="627125" y="1428750"/>
                </a:lnTo>
                <a:lnTo>
                  <a:pt x="630935" y="1427988"/>
                </a:lnTo>
                <a:lnTo>
                  <a:pt x="633221" y="1424939"/>
                </a:lnTo>
                <a:close/>
              </a:path>
              <a:path w="985519" h="4062729">
                <a:moveTo>
                  <a:pt x="636979" y="1402388"/>
                </a:moveTo>
                <a:lnTo>
                  <a:pt x="630173" y="1401318"/>
                </a:lnTo>
                <a:lnTo>
                  <a:pt x="627887" y="1404365"/>
                </a:lnTo>
                <a:lnTo>
                  <a:pt x="632010" y="1410447"/>
                </a:lnTo>
                <a:lnTo>
                  <a:pt x="636977" y="1408152"/>
                </a:lnTo>
                <a:lnTo>
                  <a:pt x="636979" y="1402388"/>
                </a:lnTo>
                <a:close/>
              </a:path>
              <a:path w="985519" h="4062729">
                <a:moveTo>
                  <a:pt x="641603" y="1388364"/>
                </a:moveTo>
                <a:lnTo>
                  <a:pt x="641603" y="1384554"/>
                </a:lnTo>
                <a:lnTo>
                  <a:pt x="638555" y="1382268"/>
                </a:lnTo>
                <a:lnTo>
                  <a:pt x="634745" y="1383030"/>
                </a:lnTo>
                <a:lnTo>
                  <a:pt x="632459" y="1386077"/>
                </a:lnTo>
                <a:lnTo>
                  <a:pt x="633221" y="1389126"/>
                </a:lnTo>
                <a:lnTo>
                  <a:pt x="636269" y="1391412"/>
                </a:lnTo>
                <a:lnTo>
                  <a:pt x="640079" y="1391412"/>
                </a:lnTo>
                <a:lnTo>
                  <a:pt x="641603" y="1388364"/>
                </a:lnTo>
                <a:close/>
              </a:path>
              <a:path w="985519" h="4062729">
                <a:moveTo>
                  <a:pt x="646175" y="1369314"/>
                </a:moveTo>
                <a:lnTo>
                  <a:pt x="645413" y="1365504"/>
                </a:lnTo>
                <a:lnTo>
                  <a:pt x="642365" y="1363980"/>
                </a:lnTo>
                <a:lnTo>
                  <a:pt x="639317" y="1364742"/>
                </a:lnTo>
                <a:lnTo>
                  <a:pt x="637031" y="1367027"/>
                </a:lnTo>
                <a:lnTo>
                  <a:pt x="637793" y="1370838"/>
                </a:lnTo>
                <a:lnTo>
                  <a:pt x="640841" y="1373124"/>
                </a:lnTo>
                <a:lnTo>
                  <a:pt x="643889" y="1372362"/>
                </a:lnTo>
                <a:lnTo>
                  <a:pt x="646175" y="1369314"/>
                </a:lnTo>
                <a:close/>
              </a:path>
              <a:path w="985519" h="4062729">
                <a:moveTo>
                  <a:pt x="650747" y="1351026"/>
                </a:moveTo>
                <a:lnTo>
                  <a:pt x="649985" y="1347215"/>
                </a:lnTo>
                <a:lnTo>
                  <a:pt x="646937" y="1344930"/>
                </a:lnTo>
                <a:lnTo>
                  <a:pt x="643127" y="1345692"/>
                </a:lnTo>
                <a:lnTo>
                  <a:pt x="641603" y="1348739"/>
                </a:lnTo>
                <a:lnTo>
                  <a:pt x="641603" y="1352550"/>
                </a:lnTo>
                <a:lnTo>
                  <a:pt x="644651" y="1354836"/>
                </a:lnTo>
                <a:lnTo>
                  <a:pt x="648461" y="1354074"/>
                </a:lnTo>
                <a:lnTo>
                  <a:pt x="650747" y="1351026"/>
                </a:lnTo>
                <a:close/>
              </a:path>
              <a:path w="985519" h="4062729">
                <a:moveTo>
                  <a:pt x="655319" y="1332738"/>
                </a:moveTo>
                <a:lnTo>
                  <a:pt x="654557" y="1328927"/>
                </a:lnTo>
                <a:lnTo>
                  <a:pt x="651509" y="1326642"/>
                </a:lnTo>
                <a:lnTo>
                  <a:pt x="647699" y="1327404"/>
                </a:lnTo>
                <a:lnTo>
                  <a:pt x="645413" y="1330452"/>
                </a:lnTo>
                <a:lnTo>
                  <a:pt x="646175" y="1333500"/>
                </a:lnTo>
                <a:lnTo>
                  <a:pt x="649223" y="1335786"/>
                </a:lnTo>
                <a:lnTo>
                  <a:pt x="653033" y="1335024"/>
                </a:lnTo>
                <a:lnTo>
                  <a:pt x="655319" y="1332738"/>
                </a:lnTo>
                <a:close/>
              </a:path>
              <a:path w="985519" h="4062729">
                <a:moveTo>
                  <a:pt x="659129" y="1313688"/>
                </a:moveTo>
                <a:lnTo>
                  <a:pt x="659129" y="1309877"/>
                </a:lnTo>
                <a:lnTo>
                  <a:pt x="656081" y="1308354"/>
                </a:lnTo>
                <a:lnTo>
                  <a:pt x="652271" y="1309115"/>
                </a:lnTo>
                <a:lnTo>
                  <a:pt x="649985" y="1311402"/>
                </a:lnTo>
                <a:lnTo>
                  <a:pt x="650747" y="1315212"/>
                </a:lnTo>
                <a:lnTo>
                  <a:pt x="653795" y="1317498"/>
                </a:lnTo>
                <a:lnTo>
                  <a:pt x="657605" y="1316736"/>
                </a:lnTo>
                <a:lnTo>
                  <a:pt x="659129" y="1313688"/>
                </a:lnTo>
                <a:close/>
              </a:path>
              <a:path w="985519" h="4062729">
                <a:moveTo>
                  <a:pt x="663701" y="1295400"/>
                </a:moveTo>
                <a:lnTo>
                  <a:pt x="662939" y="1291589"/>
                </a:lnTo>
                <a:lnTo>
                  <a:pt x="659891" y="1289304"/>
                </a:lnTo>
                <a:lnTo>
                  <a:pt x="656843" y="1290065"/>
                </a:lnTo>
                <a:lnTo>
                  <a:pt x="654557" y="1293114"/>
                </a:lnTo>
                <a:lnTo>
                  <a:pt x="655319" y="1296924"/>
                </a:lnTo>
                <a:lnTo>
                  <a:pt x="658367" y="1299210"/>
                </a:lnTo>
                <a:lnTo>
                  <a:pt x="661415" y="1298448"/>
                </a:lnTo>
                <a:lnTo>
                  <a:pt x="663701" y="1295400"/>
                </a:lnTo>
                <a:close/>
              </a:path>
              <a:path w="985519" h="4062729">
                <a:moveTo>
                  <a:pt x="668273" y="1277112"/>
                </a:moveTo>
                <a:lnTo>
                  <a:pt x="667511" y="1273302"/>
                </a:lnTo>
                <a:lnTo>
                  <a:pt x="664463" y="1271015"/>
                </a:lnTo>
                <a:lnTo>
                  <a:pt x="660653" y="1271777"/>
                </a:lnTo>
                <a:lnTo>
                  <a:pt x="659129" y="1274826"/>
                </a:lnTo>
                <a:lnTo>
                  <a:pt x="659129" y="1277874"/>
                </a:lnTo>
                <a:lnTo>
                  <a:pt x="662177" y="1280160"/>
                </a:lnTo>
                <a:lnTo>
                  <a:pt x="665987" y="1279398"/>
                </a:lnTo>
                <a:lnTo>
                  <a:pt x="668273" y="1277112"/>
                </a:lnTo>
                <a:close/>
              </a:path>
              <a:path w="985519" h="4062729">
                <a:moveTo>
                  <a:pt x="672845" y="1258062"/>
                </a:moveTo>
                <a:lnTo>
                  <a:pt x="672083" y="1254252"/>
                </a:lnTo>
                <a:lnTo>
                  <a:pt x="669035" y="1252727"/>
                </a:lnTo>
                <a:lnTo>
                  <a:pt x="665225" y="1253489"/>
                </a:lnTo>
                <a:lnTo>
                  <a:pt x="662939" y="1255776"/>
                </a:lnTo>
                <a:lnTo>
                  <a:pt x="663701" y="1259586"/>
                </a:lnTo>
                <a:lnTo>
                  <a:pt x="666749" y="1261871"/>
                </a:lnTo>
                <a:lnTo>
                  <a:pt x="670559" y="1261110"/>
                </a:lnTo>
                <a:lnTo>
                  <a:pt x="672845" y="1258062"/>
                </a:lnTo>
                <a:close/>
              </a:path>
              <a:path w="985519" h="4062729">
                <a:moveTo>
                  <a:pt x="676655" y="1239774"/>
                </a:moveTo>
                <a:lnTo>
                  <a:pt x="676655" y="1235964"/>
                </a:lnTo>
                <a:lnTo>
                  <a:pt x="673607" y="1233677"/>
                </a:lnTo>
                <a:lnTo>
                  <a:pt x="669797" y="1234439"/>
                </a:lnTo>
                <a:lnTo>
                  <a:pt x="667511" y="1237488"/>
                </a:lnTo>
                <a:lnTo>
                  <a:pt x="668273" y="1241298"/>
                </a:lnTo>
                <a:lnTo>
                  <a:pt x="671321" y="1243583"/>
                </a:lnTo>
                <a:lnTo>
                  <a:pt x="675131" y="1242821"/>
                </a:lnTo>
                <a:lnTo>
                  <a:pt x="676655" y="1239774"/>
                </a:lnTo>
                <a:close/>
              </a:path>
              <a:path w="985519" h="4062729">
                <a:moveTo>
                  <a:pt x="681227" y="1221486"/>
                </a:moveTo>
                <a:lnTo>
                  <a:pt x="681227" y="1220724"/>
                </a:lnTo>
                <a:lnTo>
                  <a:pt x="680465" y="1217676"/>
                </a:lnTo>
                <a:lnTo>
                  <a:pt x="677417" y="1215389"/>
                </a:lnTo>
                <a:lnTo>
                  <a:pt x="674369" y="1216152"/>
                </a:lnTo>
                <a:lnTo>
                  <a:pt x="672083" y="1219200"/>
                </a:lnTo>
                <a:lnTo>
                  <a:pt x="672845" y="1222248"/>
                </a:lnTo>
                <a:lnTo>
                  <a:pt x="675893" y="1224533"/>
                </a:lnTo>
                <a:lnTo>
                  <a:pt x="678941" y="1223771"/>
                </a:lnTo>
                <a:lnTo>
                  <a:pt x="681227" y="1221486"/>
                </a:lnTo>
                <a:close/>
              </a:path>
              <a:path w="985519" h="4062729">
                <a:moveTo>
                  <a:pt x="685799" y="1202436"/>
                </a:moveTo>
                <a:lnTo>
                  <a:pt x="685037" y="1198626"/>
                </a:lnTo>
                <a:lnTo>
                  <a:pt x="681989" y="1197102"/>
                </a:lnTo>
                <a:lnTo>
                  <a:pt x="678179" y="1197102"/>
                </a:lnTo>
                <a:lnTo>
                  <a:pt x="676655" y="1200150"/>
                </a:lnTo>
                <a:lnTo>
                  <a:pt x="677417" y="1203960"/>
                </a:lnTo>
                <a:lnTo>
                  <a:pt x="679703" y="1206245"/>
                </a:lnTo>
                <a:lnTo>
                  <a:pt x="683513" y="1205483"/>
                </a:lnTo>
                <a:lnTo>
                  <a:pt x="685799" y="1202436"/>
                </a:lnTo>
                <a:close/>
              </a:path>
              <a:path w="985519" h="4062729">
                <a:moveTo>
                  <a:pt x="689557" y="1179884"/>
                </a:moveTo>
                <a:lnTo>
                  <a:pt x="682751" y="1178814"/>
                </a:lnTo>
                <a:lnTo>
                  <a:pt x="680465" y="1181862"/>
                </a:lnTo>
                <a:lnTo>
                  <a:pt x="684588" y="1187943"/>
                </a:lnTo>
                <a:lnTo>
                  <a:pt x="689555" y="1185648"/>
                </a:lnTo>
                <a:lnTo>
                  <a:pt x="689557" y="1179884"/>
                </a:lnTo>
                <a:close/>
              </a:path>
              <a:path w="985519" h="4062729">
                <a:moveTo>
                  <a:pt x="694181" y="1165098"/>
                </a:moveTo>
                <a:lnTo>
                  <a:pt x="694181" y="1162050"/>
                </a:lnTo>
                <a:lnTo>
                  <a:pt x="691133" y="1159764"/>
                </a:lnTo>
                <a:lnTo>
                  <a:pt x="687323" y="1160526"/>
                </a:lnTo>
                <a:lnTo>
                  <a:pt x="685037" y="1163574"/>
                </a:lnTo>
                <a:lnTo>
                  <a:pt x="685799" y="1166621"/>
                </a:lnTo>
                <a:lnTo>
                  <a:pt x="688847" y="1168908"/>
                </a:lnTo>
                <a:lnTo>
                  <a:pt x="692657" y="1168145"/>
                </a:lnTo>
                <a:lnTo>
                  <a:pt x="694181" y="1165098"/>
                </a:lnTo>
                <a:close/>
              </a:path>
              <a:path w="985519" h="4062729">
                <a:moveTo>
                  <a:pt x="698753" y="1146810"/>
                </a:moveTo>
                <a:lnTo>
                  <a:pt x="697991" y="1143000"/>
                </a:lnTo>
                <a:lnTo>
                  <a:pt x="694943" y="1141476"/>
                </a:lnTo>
                <a:lnTo>
                  <a:pt x="691895" y="1141476"/>
                </a:lnTo>
                <a:lnTo>
                  <a:pt x="689609" y="1144524"/>
                </a:lnTo>
                <a:lnTo>
                  <a:pt x="690371" y="1148333"/>
                </a:lnTo>
                <a:lnTo>
                  <a:pt x="693419" y="1150620"/>
                </a:lnTo>
                <a:lnTo>
                  <a:pt x="696467" y="1149858"/>
                </a:lnTo>
                <a:lnTo>
                  <a:pt x="698753" y="1146810"/>
                </a:lnTo>
                <a:close/>
              </a:path>
              <a:path w="985519" h="4062729">
                <a:moveTo>
                  <a:pt x="703325" y="1128521"/>
                </a:moveTo>
                <a:lnTo>
                  <a:pt x="702563" y="1124712"/>
                </a:lnTo>
                <a:lnTo>
                  <a:pt x="699515" y="1122426"/>
                </a:lnTo>
                <a:lnTo>
                  <a:pt x="696467" y="1123188"/>
                </a:lnTo>
                <a:lnTo>
                  <a:pt x="694181" y="1126236"/>
                </a:lnTo>
                <a:lnTo>
                  <a:pt x="694943" y="1130045"/>
                </a:lnTo>
                <a:lnTo>
                  <a:pt x="697229" y="1131570"/>
                </a:lnTo>
                <a:lnTo>
                  <a:pt x="701039" y="1131570"/>
                </a:lnTo>
                <a:lnTo>
                  <a:pt x="703325" y="1128521"/>
                </a:lnTo>
                <a:close/>
              </a:path>
              <a:path w="985519" h="4062729">
                <a:moveTo>
                  <a:pt x="707897" y="1109471"/>
                </a:moveTo>
                <a:lnTo>
                  <a:pt x="707135" y="1106424"/>
                </a:lnTo>
                <a:lnTo>
                  <a:pt x="704087" y="1104138"/>
                </a:lnTo>
                <a:lnTo>
                  <a:pt x="700277" y="1104900"/>
                </a:lnTo>
                <a:lnTo>
                  <a:pt x="698753" y="1107948"/>
                </a:lnTo>
                <a:lnTo>
                  <a:pt x="698753" y="1110995"/>
                </a:lnTo>
                <a:lnTo>
                  <a:pt x="701801" y="1113282"/>
                </a:lnTo>
                <a:lnTo>
                  <a:pt x="705611" y="1112520"/>
                </a:lnTo>
                <a:lnTo>
                  <a:pt x="707897" y="1109471"/>
                </a:lnTo>
                <a:close/>
              </a:path>
              <a:path w="985519" h="4062729">
                <a:moveTo>
                  <a:pt x="711707" y="1091183"/>
                </a:moveTo>
                <a:lnTo>
                  <a:pt x="711707" y="1087374"/>
                </a:lnTo>
                <a:lnTo>
                  <a:pt x="708659" y="1085850"/>
                </a:lnTo>
                <a:lnTo>
                  <a:pt x="704849" y="1085850"/>
                </a:lnTo>
                <a:lnTo>
                  <a:pt x="702563" y="1088898"/>
                </a:lnTo>
                <a:lnTo>
                  <a:pt x="703325" y="1092708"/>
                </a:lnTo>
                <a:lnTo>
                  <a:pt x="706373" y="1094994"/>
                </a:lnTo>
                <a:lnTo>
                  <a:pt x="710183" y="1094232"/>
                </a:lnTo>
                <a:lnTo>
                  <a:pt x="711707" y="1091183"/>
                </a:lnTo>
                <a:close/>
              </a:path>
              <a:path w="985519" h="4062729">
                <a:moveTo>
                  <a:pt x="716279" y="1072895"/>
                </a:moveTo>
                <a:lnTo>
                  <a:pt x="715517" y="1069086"/>
                </a:lnTo>
                <a:lnTo>
                  <a:pt x="713231" y="1066800"/>
                </a:lnTo>
                <a:lnTo>
                  <a:pt x="709421" y="1067562"/>
                </a:lnTo>
                <a:lnTo>
                  <a:pt x="707135" y="1070610"/>
                </a:lnTo>
                <a:lnTo>
                  <a:pt x="707897" y="1074420"/>
                </a:lnTo>
                <a:lnTo>
                  <a:pt x="710945" y="1075944"/>
                </a:lnTo>
                <a:lnTo>
                  <a:pt x="713993" y="1075944"/>
                </a:lnTo>
                <a:lnTo>
                  <a:pt x="716279" y="1072895"/>
                </a:lnTo>
                <a:close/>
              </a:path>
              <a:path w="985519" h="4062729">
                <a:moveTo>
                  <a:pt x="720851" y="1053845"/>
                </a:moveTo>
                <a:lnTo>
                  <a:pt x="720089" y="1050798"/>
                </a:lnTo>
                <a:lnTo>
                  <a:pt x="717041" y="1048512"/>
                </a:lnTo>
                <a:lnTo>
                  <a:pt x="713993" y="1049274"/>
                </a:lnTo>
                <a:lnTo>
                  <a:pt x="711707" y="1052321"/>
                </a:lnTo>
                <a:lnTo>
                  <a:pt x="712469" y="1055370"/>
                </a:lnTo>
                <a:lnTo>
                  <a:pt x="714755" y="1057656"/>
                </a:lnTo>
                <a:lnTo>
                  <a:pt x="718565" y="1056894"/>
                </a:lnTo>
                <a:lnTo>
                  <a:pt x="720851" y="1053845"/>
                </a:lnTo>
                <a:close/>
              </a:path>
              <a:path w="985519" h="4062729">
                <a:moveTo>
                  <a:pt x="725423" y="1035557"/>
                </a:moveTo>
                <a:lnTo>
                  <a:pt x="724661" y="1031748"/>
                </a:lnTo>
                <a:lnTo>
                  <a:pt x="721613" y="1030224"/>
                </a:lnTo>
                <a:lnTo>
                  <a:pt x="717803" y="1030224"/>
                </a:lnTo>
                <a:lnTo>
                  <a:pt x="716279" y="1033271"/>
                </a:lnTo>
                <a:lnTo>
                  <a:pt x="716279" y="1037082"/>
                </a:lnTo>
                <a:lnTo>
                  <a:pt x="719327" y="1039368"/>
                </a:lnTo>
                <a:lnTo>
                  <a:pt x="723137" y="1038606"/>
                </a:lnTo>
                <a:lnTo>
                  <a:pt x="725423" y="1035557"/>
                </a:lnTo>
                <a:close/>
              </a:path>
              <a:path w="985519" h="4062729">
                <a:moveTo>
                  <a:pt x="729995" y="1017269"/>
                </a:moveTo>
                <a:lnTo>
                  <a:pt x="729233" y="1013460"/>
                </a:lnTo>
                <a:lnTo>
                  <a:pt x="726185" y="1011174"/>
                </a:lnTo>
                <a:lnTo>
                  <a:pt x="722375" y="1011936"/>
                </a:lnTo>
                <a:lnTo>
                  <a:pt x="720089" y="1014983"/>
                </a:lnTo>
                <a:lnTo>
                  <a:pt x="720851" y="1018794"/>
                </a:lnTo>
                <a:lnTo>
                  <a:pt x="723899" y="1020318"/>
                </a:lnTo>
                <a:lnTo>
                  <a:pt x="727709" y="1020318"/>
                </a:lnTo>
                <a:lnTo>
                  <a:pt x="729995" y="1017269"/>
                </a:lnTo>
                <a:close/>
              </a:path>
              <a:path w="985519" h="4062729">
                <a:moveTo>
                  <a:pt x="733805" y="998219"/>
                </a:moveTo>
                <a:lnTo>
                  <a:pt x="733805" y="995171"/>
                </a:lnTo>
                <a:lnTo>
                  <a:pt x="730757" y="992886"/>
                </a:lnTo>
                <a:lnTo>
                  <a:pt x="726947" y="993648"/>
                </a:lnTo>
                <a:lnTo>
                  <a:pt x="724661" y="996695"/>
                </a:lnTo>
                <a:lnTo>
                  <a:pt x="725423" y="999744"/>
                </a:lnTo>
                <a:lnTo>
                  <a:pt x="728471" y="1002030"/>
                </a:lnTo>
                <a:lnTo>
                  <a:pt x="731519" y="1001268"/>
                </a:lnTo>
                <a:lnTo>
                  <a:pt x="733805" y="998219"/>
                </a:lnTo>
                <a:close/>
              </a:path>
              <a:path w="985519" h="4062729">
                <a:moveTo>
                  <a:pt x="738377" y="979932"/>
                </a:moveTo>
                <a:lnTo>
                  <a:pt x="737615" y="976121"/>
                </a:lnTo>
                <a:lnTo>
                  <a:pt x="734567" y="974598"/>
                </a:lnTo>
                <a:lnTo>
                  <a:pt x="731519" y="974598"/>
                </a:lnTo>
                <a:lnTo>
                  <a:pt x="729233" y="977645"/>
                </a:lnTo>
                <a:lnTo>
                  <a:pt x="729995" y="981456"/>
                </a:lnTo>
                <a:lnTo>
                  <a:pt x="733043" y="983742"/>
                </a:lnTo>
                <a:lnTo>
                  <a:pt x="736091" y="982980"/>
                </a:lnTo>
                <a:lnTo>
                  <a:pt x="738377" y="979932"/>
                </a:lnTo>
                <a:close/>
              </a:path>
              <a:path w="985519" h="4062729">
                <a:moveTo>
                  <a:pt x="742949" y="961644"/>
                </a:moveTo>
                <a:lnTo>
                  <a:pt x="742187" y="957833"/>
                </a:lnTo>
                <a:lnTo>
                  <a:pt x="739139" y="955548"/>
                </a:lnTo>
                <a:lnTo>
                  <a:pt x="735329" y="956310"/>
                </a:lnTo>
                <a:lnTo>
                  <a:pt x="733805" y="959357"/>
                </a:lnTo>
                <a:lnTo>
                  <a:pt x="733805" y="963168"/>
                </a:lnTo>
                <a:lnTo>
                  <a:pt x="736853" y="964692"/>
                </a:lnTo>
                <a:lnTo>
                  <a:pt x="740663" y="964692"/>
                </a:lnTo>
                <a:lnTo>
                  <a:pt x="742949" y="961644"/>
                </a:lnTo>
                <a:close/>
              </a:path>
              <a:path w="985519" h="4062729">
                <a:moveTo>
                  <a:pt x="747521" y="942594"/>
                </a:moveTo>
                <a:lnTo>
                  <a:pt x="746759" y="939545"/>
                </a:lnTo>
                <a:lnTo>
                  <a:pt x="743711" y="937260"/>
                </a:lnTo>
                <a:lnTo>
                  <a:pt x="739901" y="938021"/>
                </a:lnTo>
                <a:lnTo>
                  <a:pt x="737615" y="941069"/>
                </a:lnTo>
                <a:lnTo>
                  <a:pt x="738377" y="944118"/>
                </a:lnTo>
                <a:lnTo>
                  <a:pt x="741425" y="946404"/>
                </a:lnTo>
                <a:lnTo>
                  <a:pt x="745235" y="945642"/>
                </a:lnTo>
                <a:lnTo>
                  <a:pt x="747521" y="942594"/>
                </a:lnTo>
                <a:close/>
              </a:path>
              <a:path w="985519" h="4062729">
                <a:moveTo>
                  <a:pt x="751331" y="924306"/>
                </a:moveTo>
                <a:lnTo>
                  <a:pt x="751331" y="920495"/>
                </a:lnTo>
                <a:lnTo>
                  <a:pt x="748283" y="918971"/>
                </a:lnTo>
                <a:lnTo>
                  <a:pt x="744473" y="918971"/>
                </a:lnTo>
                <a:lnTo>
                  <a:pt x="742187" y="922019"/>
                </a:lnTo>
                <a:lnTo>
                  <a:pt x="742949" y="925830"/>
                </a:lnTo>
                <a:lnTo>
                  <a:pt x="745997" y="928115"/>
                </a:lnTo>
                <a:lnTo>
                  <a:pt x="749807" y="927354"/>
                </a:lnTo>
                <a:lnTo>
                  <a:pt x="751331" y="924306"/>
                </a:lnTo>
                <a:close/>
              </a:path>
              <a:path w="985519" h="4062729">
                <a:moveTo>
                  <a:pt x="755903" y="906018"/>
                </a:moveTo>
                <a:lnTo>
                  <a:pt x="755141" y="902207"/>
                </a:lnTo>
                <a:lnTo>
                  <a:pt x="752093" y="899921"/>
                </a:lnTo>
                <a:lnTo>
                  <a:pt x="749045" y="900683"/>
                </a:lnTo>
                <a:lnTo>
                  <a:pt x="746759" y="903732"/>
                </a:lnTo>
                <a:lnTo>
                  <a:pt x="747521" y="907542"/>
                </a:lnTo>
                <a:lnTo>
                  <a:pt x="750569" y="909065"/>
                </a:lnTo>
                <a:lnTo>
                  <a:pt x="753617" y="909065"/>
                </a:lnTo>
                <a:lnTo>
                  <a:pt x="755903" y="906018"/>
                </a:lnTo>
                <a:close/>
              </a:path>
              <a:path w="985519" h="4062729">
                <a:moveTo>
                  <a:pt x="760475" y="886968"/>
                </a:moveTo>
                <a:lnTo>
                  <a:pt x="759713" y="883919"/>
                </a:lnTo>
                <a:lnTo>
                  <a:pt x="756665" y="881633"/>
                </a:lnTo>
                <a:lnTo>
                  <a:pt x="752855" y="882395"/>
                </a:lnTo>
                <a:lnTo>
                  <a:pt x="751331" y="885444"/>
                </a:lnTo>
                <a:lnTo>
                  <a:pt x="751331" y="888492"/>
                </a:lnTo>
                <a:lnTo>
                  <a:pt x="754379" y="890777"/>
                </a:lnTo>
                <a:lnTo>
                  <a:pt x="758189" y="890015"/>
                </a:lnTo>
                <a:lnTo>
                  <a:pt x="760475" y="886968"/>
                </a:lnTo>
                <a:close/>
              </a:path>
              <a:path w="985519" h="4062729">
                <a:moveTo>
                  <a:pt x="765047" y="868680"/>
                </a:moveTo>
                <a:lnTo>
                  <a:pt x="764285" y="864869"/>
                </a:lnTo>
                <a:lnTo>
                  <a:pt x="761237" y="863345"/>
                </a:lnTo>
                <a:lnTo>
                  <a:pt x="757427" y="863345"/>
                </a:lnTo>
                <a:lnTo>
                  <a:pt x="755141" y="866394"/>
                </a:lnTo>
                <a:lnTo>
                  <a:pt x="755903" y="870204"/>
                </a:lnTo>
                <a:lnTo>
                  <a:pt x="758951" y="872489"/>
                </a:lnTo>
                <a:lnTo>
                  <a:pt x="762761" y="871727"/>
                </a:lnTo>
                <a:lnTo>
                  <a:pt x="765047" y="868680"/>
                </a:lnTo>
                <a:close/>
              </a:path>
              <a:path w="985519" h="4062729">
                <a:moveTo>
                  <a:pt x="768857" y="850392"/>
                </a:moveTo>
                <a:lnTo>
                  <a:pt x="768857" y="846582"/>
                </a:lnTo>
                <a:lnTo>
                  <a:pt x="765809" y="844295"/>
                </a:lnTo>
                <a:lnTo>
                  <a:pt x="761999" y="845057"/>
                </a:lnTo>
                <a:lnTo>
                  <a:pt x="759713" y="848106"/>
                </a:lnTo>
                <a:lnTo>
                  <a:pt x="760475" y="851915"/>
                </a:lnTo>
                <a:lnTo>
                  <a:pt x="763523" y="853439"/>
                </a:lnTo>
                <a:lnTo>
                  <a:pt x="767333" y="853439"/>
                </a:lnTo>
                <a:lnTo>
                  <a:pt x="768857" y="850392"/>
                </a:lnTo>
                <a:close/>
              </a:path>
              <a:path w="985519" h="4062729">
                <a:moveTo>
                  <a:pt x="773429" y="831342"/>
                </a:moveTo>
                <a:lnTo>
                  <a:pt x="772667" y="828294"/>
                </a:lnTo>
                <a:lnTo>
                  <a:pt x="769619" y="826007"/>
                </a:lnTo>
                <a:lnTo>
                  <a:pt x="766571" y="826769"/>
                </a:lnTo>
                <a:lnTo>
                  <a:pt x="764285" y="829818"/>
                </a:lnTo>
                <a:lnTo>
                  <a:pt x="765047" y="832865"/>
                </a:lnTo>
                <a:lnTo>
                  <a:pt x="768095" y="835151"/>
                </a:lnTo>
                <a:lnTo>
                  <a:pt x="771143" y="834389"/>
                </a:lnTo>
                <a:lnTo>
                  <a:pt x="773429" y="831342"/>
                </a:lnTo>
                <a:close/>
              </a:path>
              <a:path w="985519" h="4062729">
                <a:moveTo>
                  <a:pt x="778001" y="813054"/>
                </a:moveTo>
                <a:lnTo>
                  <a:pt x="777239" y="809244"/>
                </a:lnTo>
                <a:lnTo>
                  <a:pt x="774191" y="807719"/>
                </a:lnTo>
                <a:lnTo>
                  <a:pt x="770381" y="807719"/>
                </a:lnTo>
                <a:lnTo>
                  <a:pt x="768857" y="810768"/>
                </a:lnTo>
                <a:lnTo>
                  <a:pt x="769619" y="814577"/>
                </a:lnTo>
                <a:lnTo>
                  <a:pt x="771905" y="816863"/>
                </a:lnTo>
                <a:lnTo>
                  <a:pt x="775715" y="816101"/>
                </a:lnTo>
                <a:lnTo>
                  <a:pt x="778001" y="813054"/>
                </a:lnTo>
                <a:close/>
              </a:path>
              <a:path w="985519" h="4062729">
                <a:moveTo>
                  <a:pt x="782573" y="794765"/>
                </a:moveTo>
                <a:lnTo>
                  <a:pt x="781811" y="790955"/>
                </a:lnTo>
                <a:lnTo>
                  <a:pt x="778763" y="788670"/>
                </a:lnTo>
                <a:lnTo>
                  <a:pt x="774953" y="789432"/>
                </a:lnTo>
                <a:lnTo>
                  <a:pt x="772667" y="792479"/>
                </a:lnTo>
                <a:lnTo>
                  <a:pt x="773429" y="796289"/>
                </a:lnTo>
                <a:lnTo>
                  <a:pt x="776477" y="797813"/>
                </a:lnTo>
                <a:lnTo>
                  <a:pt x="780287" y="797813"/>
                </a:lnTo>
                <a:lnTo>
                  <a:pt x="782573" y="794765"/>
                </a:lnTo>
                <a:close/>
              </a:path>
              <a:path w="985519" h="4062729">
                <a:moveTo>
                  <a:pt x="786383" y="775715"/>
                </a:moveTo>
                <a:lnTo>
                  <a:pt x="786383" y="772667"/>
                </a:lnTo>
                <a:lnTo>
                  <a:pt x="783335" y="770382"/>
                </a:lnTo>
                <a:lnTo>
                  <a:pt x="779525" y="771143"/>
                </a:lnTo>
                <a:lnTo>
                  <a:pt x="777239" y="774191"/>
                </a:lnTo>
                <a:lnTo>
                  <a:pt x="778001" y="777239"/>
                </a:lnTo>
                <a:lnTo>
                  <a:pt x="781049" y="779526"/>
                </a:lnTo>
                <a:lnTo>
                  <a:pt x="784859" y="778763"/>
                </a:lnTo>
                <a:lnTo>
                  <a:pt x="786383" y="775715"/>
                </a:lnTo>
                <a:close/>
              </a:path>
              <a:path w="985519" h="4062729">
                <a:moveTo>
                  <a:pt x="790955" y="757427"/>
                </a:moveTo>
                <a:lnTo>
                  <a:pt x="790193" y="753617"/>
                </a:lnTo>
                <a:lnTo>
                  <a:pt x="787145" y="752093"/>
                </a:lnTo>
                <a:lnTo>
                  <a:pt x="784097" y="752093"/>
                </a:lnTo>
                <a:lnTo>
                  <a:pt x="781811" y="755141"/>
                </a:lnTo>
                <a:lnTo>
                  <a:pt x="782573" y="758951"/>
                </a:lnTo>
                <a:lnTo>
                  <a:pt x="785621" y="761238"/>
                </a:lnTo>
                <a:lnTo>
                  <a:pt x="788669" y="760476"/>
                </a:lnTo>
                <a:lnTo>
                  <a:pt x="790955" y="757427"/>
                </a:lnTo>
                <a:close/>
              </a:path>
              <a:path w="985519" h="4062729">
                <a:moveTo>
                  <a:pt x="795527" y="739139"/>
                </a:moveTo>
                <a:lnTo>
                  <a:pt x="794765" y="735329"/>
                </a:lnTo>
                <a:lnTo>
                  <a:pt x="791717" y="733043"/>
                </a:lnTo>
                <a:lnTo>
                  <a:pt x="788669" y="733805"/>
                </a:lnTo>
                <a:lnTo>
                  <a:pt x="786383" y="736853"/>
                </a:lnTo>
                <a:lnTo>
                  <a:pt x="787145" y="740663"/>
                </a:lnTo>
                <a:lnTo>
                  <a:pt x="789431" y="742188"/>
                </a:lnTo>
                <a:lnTo>
                  <a:pt x="793241" y="742188"/>
                </a:lnTo>
                <a:lnTo>
                  <a:pt x="795527" y="739139"/>
                </a:lnTo>
                <a:close/>
              </a:path>
              <a:path w="985519" h="4062729">
                <a:moveTo>
                  <a:pt x="800099" y="720089"/>
                </a:moveTo>
                <a:lnTo>
                  <a:pt x="799337" y="717041"/>
                </a:lnTo>
                <a:lnTo>
                  <a:pt x="796289" y="714755"/>
                </a:lnTo>
                <a:lnTo>
                  <a:pt x="792479" y="715517"/>
                </a:lnTo>
                <a:lnTo>
                  <a:pt x="790955" y="718565"/>
                </a:lnTo>
                <a:lnTo>
                  <a:pt x="790955" y="721613"/>
                </a:lnTo>
                <a:lnTo>
                  <a:pt x="794003" y="723900"/>
                </a:lnTo>
                <a:lnTo>
                  <a:pt x="797813" y="723138"/>
                </a:lnTo>
                <a:lnTo>
                  <a:pt x="800099" y="720089"/>
                </a:lnTo>
                <a:close/>
              </a:path>
              <a:path w="985519" h="4062729">
                <a:moveTo>
                  <a:pt x="803909" y="701801"/>
                </a:moveTo>
                <a:lnTo>
                  <a:pt x="803909" y="697991"/>
                </a:lnTo>
                <a:lnTo>
                  <a:pt x="800861" y="695705"/>
                </a:lnTo>
                <a:lnTo>
                  <a:pt x="797051" y="696467"/>
                </a:lnTo>
                <a:lnTo>
                  <a:pt x="794765" y="699515"/>
                </a:lnTo>
                <a:lnTo>
                  <a:pt x="795527" y="703326"/>
                </a:lnTo>
                <a:lnTo>
                  <a:pt x="798575" y="705612"/>
                </a:lnTo>
                <a:lnTo>
                  <a:pt x="802385" y="704850"/>
                </a:lnTo>
                <a:lnTo>
                  <a:pt x="803909" y="701801"/>
                </a:lnTo>
                <a:close/>
              </a:path>
              <a:path w="985519" h="4062729">
                <a:moveTo>
                  <a:pt x="808481" y="683513"/>
                </a:moveTo>
                <a:lnTo>
                  <a:pt x="807719" y="679703"/>
                </a:lnTo>
                <a:lnTo>
                  <a:pt x="805433" y="677417"/>
                </a:lnTo>
                <a:lnTo>
                  <a:pt x="801623" y="678179"/>
                </a:lnTo>
                <a:lnTo>
                  <a:pt x="799337" y="681227"/>
                </a:lnTo>
                <a:lnTo>
                  <a:pt x="800099" y="685038"/>
                </a:lnTo>
                <a:lnTo>
                  <a:pt x="803147" y="686562"/>
                </a:lnTo>
                <a:lnTo>
                  <a:pt x="806195" y="686562"/>
                </a:lnTo>
                <a:lnTo>
                  <a:pt x="808481" y="683513"/>
                </a:lnTo>
                <a:close/>
              </a:path>
              <a:path w="985519" h="4062729">
                <a:moveTo>
                  <a:pt x="813053" y="664463"/>
                </a:moveTo>
                <a:lnTo>
                  <a:pt x="812291" y="661415"/>
                </a:lnTo>
                <a:lnTo>
                  <a:pt x="809243" y="659129"/>
                </a:lnTo>
                <a:lnTo>
                  <a:pt x="806195" y="659891"/>
                </a:lnTo>
                <a:lnTo>
                  <a:pt x="803909" y="662177"/>
                </a:lnTo>
                <a:lnTo>
                  <a:pt x="803909" y="662939"/>
                </a:lnTo>
                <a:lnTo>
                  <a:pt x="804671" y="665988"/>
                </a:lnTo>
                <a:lnTo>
                  <a:pt x="806957" y="668274"/>
                </a:lnTo>
                <a:lnTo>
                  <a:pt x="810767" y="667512"/>
                </a:lnTo>
                <a:lnTo>
                  <a:pt x="813053" y="664463"/>
                </a:lnTo>
                <a:close/>
              </a:path>
              <a:path w="985519" h="4062729">
                <a:moveTo>
                  <a:pt x="816811" y="641912"/>
                </a:moveTo>
                <a:lnTo>
                  <a:pt x="810005" y="640841"/>
                </a:lnTo>
                <a:lnTo>
                  <a:pt x="808481" y="643889"/>
                </a:lnTo>
                <a:lnTo>
                  <a:pt x="811842" y="649971"/>
                </a:lnTo>
                <a:lnTo>
                  <a:pt x="816809" y="647676"/>
                </a:lnTo>
                <a:lnTo>
                  <a:pt x="816811" y="641912"/>
                </a:lnTo>
                <a:close/>
              </a:path>
              <a:path w="985519" h="4062729">
                <a:moveTo>
                  <a:pt x="821435" y="627888"/>
                </a:moveTo>
                <a:lnTo>
                  <a:pt x="821435" y="624077"/>
                </a:lnTo>
                <a:lnTo>
                  <a:pt x="818387" y="621791"/>
                </a:lnTo>
                <a:lnTo>
                  <a:pt x="814577" y="622553"/>
                </a:lnTo>
                <a:lnTo>
                  <a:pt x="812291" y="625601"/>
                </a:lnTo>
                <a:lnTo>
                  <a:pt x="813053" y="629412"/>
                </a:lnTo>
                <a:lnTo>
                  <a:pt x="816101" y="630936"/>
                </a:lnTo>
                <a:lnTo>
                  <a:pt x="819911" y="630936"/>
                </a:lnTo>
                <a:lnTo>
                  <a:pt x="821435" y="627888"/>
                </a:lnTo>
                <a:close/>
              </a:path>
              <a:path w="985519" h="4062729">
                <a:moveTo>
                  <a:pt x="826007" y="608838"/>
                </a:moveTo>
                <a:lnTo>
                  <a:pt x="826007" y="605789"/>
                </a:lnTo>
                <a:lnTo>
                  <a:pt x="822959" y="603503"/>
                </a:lnTo>
                <a:lnTo>
                  <a:pt x="819149" y="604265"/>
                </a:lnTo>
                <a:lnTo>
                  <a:pt x="816863" y="606551"/>
                </a:lnTo>
                <a:lnTo>
                  <a:pt x="817625" y="610362"/>
                </a:lnTo>
                <a:lnTo>
                  <a:pt x="820673" y="612648"/>
                </a:lnTo>
                <a:lnTo>
                  <a:pt x="823721" y="611886"/>
                </a:lnTo>
                <a:lnTo>
                  <a:pt x="826007" y="608838"/>
                </a:lnTo>
                <a:close/>
              </a:path>
              <a:path w="985519" h="4062729">
                <a:moveTo>
                  <a:pt x="830579" y="590550"/>
                </a:moveTo>
                <a:lnTo>
                  <a:pt x="829817" y="586739"/>
                </a:lnTo>
                <a:lnTo>
                  <a:pt x="826769" y="584453"/>
                </a:lnTo>
                <a:lnTo>
                  <a:pt x="823721" y="585215"/>
                </a:lnTo>
                <a:lnTo>
                  <a:pt x="821435" y="588263"/>
                </a:lnTo>
                <a:lnTo>
                  <a:pt x="822197" y="592074"/>
                </a:lnTo>
                <a:lnTo>
                  <a:pt x="825245" y="594360"/>
                </a:lnTo>
                <a:lnTo>
                  <a:pt x="828293" y="593598"/>
                </a:lnTo>
                <a:lnTo>
                  <a:pt x="830579" y="590550"/>
                </a:lnTo>
                <a:close/>
              </a:path>
              <a:path w="985519" h="4062729">
                <a:moveTo>
                  <a:pt x="835151" y="572262"/>
                </a:moveTo>
                <a:lnTo>
                  <a:pt x="834389" y="568451"/>
                </a:lnTo>
                <a:lnTo>
                  <a:pt x="831341" y="566165"/>
                </a:lnTo>
                <a:lnTo>
                  <a:pt x="827531" y="566927"/>
                </a:lnTo>
                <a:lnTo>
                  <a:pt x="826007" y="569976"/>
                </a:lnTo>
                <a:lnTo>
                  <a:pt x="826007" y="573786"/>
                </a:lnTo>
                <a:lnTo>
                  <a:pt x="829055" y="575310"/>
                </a:lnTo>
                <a:lnTo>
                  <a:pt x="832865" y="575310"/>
                </a:lnTo>
                <a:lnTo>
                  <a:pt x="835151" y="572262"/>
                </a:lnTo>
                <a:close/>
              </a:path>
              <a:path w="985519" h="4062729">
                <a:moveTo>
                  <a:pt x="839723" y="553212"/>
                </a:moveTo>
                <a:lnTo>
                  <a:pt x="838961" y="550163"/>
                </a:lnTo>
                <a:lnTo>
                  <a:pt x="835913" y="547877"/>
                </a:lnTo>
                <a:lnTo>
                  <a:pt x="832103" y="548639"/>
                </a:lnTo>
                <a:lnTo>
                  <a:pt x="829817" y="550926"/>
                </a:lnTo>
                <a:lnTo>
                  <a:pt x="830579" y="554736"/>
                </a:lnTo>
                <a:lnTo>
                  <a:pt x="833627" y="557022"/>
                </a:lnTo>
                <a:lnTo>
                  <a:pt x="837437" y="556260"/>
                </a:lnTo>
                <a:lnTo>
                  <a:pt x="839723" y="553212"/>
                </a:lnTo>
                <a:close/>
              </a:path>
              <a:path w="985519" h="4062729">
                <a:moveTo>
                  <a:pt x="843533" y="534924"/>
                </a:moveTo>
                <a:lnTo>
                  <a:pt x="843533" y="531113"/>
                </a:lnTo>
                <a:lnTo>
                  <a:pt x="840485" y="528827"/>
                </a:lnTo>
                <a:lnTo>
                  <a:pt x="836675" y="529589"/>
                </a:lnTo>
                <a:lnTo>
                  <a:pt x="834389" y="532638"/>
                </a:lnTo>
                <a:lnTo>
                  <a:pt x="835151" y="536448"/>
                </a:lnTo>
                <a:lnTo>
                  <a:pt x="838199" y="538734"/>
                </a:lnTo>
                <a:lnTo>
                  <a:pt x="842009" y="537972"/>
                </a:lnTo>
                <a:lnTo>
                  <a:pt x="843533" y="534924"/>
                </a:lnTo>
                <a:close/>
              </a:path>
              <a:path w="985519" h="4062729">
                <a:moveTo>
                  <a:pt x="848105" y="516636"/>
                </a:moveTo>
                <a:lnTo>
                  <a:pt x="847343" y="512825"/>
                </a:lnTo>
                <a:lnTo>
                  <a:pt x="844295" y="510539"/>
                </a:lnTo>
                <a:lnTo>
                  <a:pt x="841247" y="511301"/>
                </a:lnTo>
                <a:lnTo>
                  <a:pt x="838961" y="514350"/>
                </a:lnTo>
                <a:lnTo>
                  <a:pt x="839723" y="518160"/>
                </a:lnTo>
                <a:lnTo>
                  <a:pt x="842771" y="519684"/>
                </a:lnTo>
                <a:lnTo>
                  <a:pt x="845819" y="519684"/>
                </a:lnTo>
                <a:lnTo>
                  <a:pt x="848105" y="516636"/>
                </a:lnTo>
                <a:close/>
              </a:path>
              <a:path w="985519" h="4062729">
                <a:moveTo>
                  <a:pt x="852677" y="497586"/>
                </a:moveTo>
                <a:lnTo>
                  <a:pt x="851915" y="494538"/>
                </a:lnTo>
                <a:lnTo>
                  <a:pt x="848867" y="492251"/>
                </a:lnTo>
                <a:lnTo>
                  <a:pt x="845057" y="493013"/>
                </a:lnTo>
                <a:lnTo>
                  <a:pt x="843533" y="495300"/>
                </a:lnTo>
                <a:lnTo>
                  <a:pt x="843533" y="499110"/>
                </a:lnTo>
                <a:lnTo>
                  <a:pt x="846581" y="501396"/>
                </a:lnTo>
                <a:lnTo>
                  <a:pt x="850391" y="500634"/>
                </a:lnTo>
                <a:lnTo>
                  <a:pt x="852677" y="497586"/>
                </a:lnTo>
                <a:close/>
              </a:path>
              <a:path w="985519" h="4062729">
                <a:moveTo>
                  <a:pt x="856435" y="475034"/>
                </a:moveTo>
                <a:lnTo>
                  <a:pt x="849629" y="473963"/>
                </a:lnTo>
                <a:lnTo>
                  <a:pt x="847343" y="477012"/>
                </a:lnTo>
                <a:lnTo>
                  <a:pt x="851466" y="483093"/>
                </a:lnTo>
                <a:lnTo>
                  <a:pt x="856433" y="480798"/>
                </a:lnTo>
                <a:lnTo>
                  <a:pt x="856435" y="475034"/>
                </a:lnTo>
                <a:close/>
              </a:path>
              <a:path w="985519" h="4062729">
                <a:moveTo>
                  <a:pt x="861059" y="461010"/>
                </a:moveTo>
                <a:lnTo>
                  <a:pt x="861059" y="457200"/>
                </a:lnTo>
                <a:lnTo>
                  <a:pt x="858011" y="454913"/>
                </a:lnTo>
                <a:lnTo>
                  <a:pt x="854201" y="455675"/>
                </a:lnTo>
                <a:lnTo>
                  <a:pt x="851915" y="458724"/>
                </a:lnTo>
                <a:lnTo>
                  <a:pt x="852677" y="461772"/>
                </a:lnTo>
                <a:lnTo>
                  <a:pt x="855725" y="464058"/>
                </a:lnTo>
                <a:lnTo>
                  <a:pt x="859535" y="464058"/>
                </a:lnTo>
                <a:lnTo>
                  <a:pt x="861059" y="461010"/>
                </a:lnTo>
                <a:close/>
              </a:path>
              <a:path w="985519" h="4062729">
                <a:moveTo>
                  <a:pt x="865631" y="441960"/>
                </a:moveTo>
                <a:lnTo>
                  <a:pt x="864869" y="438912"/>
                </a:lnTo>
                <a:lnTo>
                  <a:pt x="861821" y="436625"/>
                </a:lnTo>
                <a:lnTo>
                  <a:pt x="858773" y="437388"/>
                </a:lnTo>
                <a:lnTo>
                  <a:pt x="856487" y="439674"/>
                </a:lnTo>
                <a:lnTo>
                  <a:pt x="857249" y="443484"/>
                </a:lnTo>
                <a:lnTo>
                  <a:pt x="860297" y="445770"/>
                </a:lnTo>
                <a:lnTo>
                  <a:pt x="863345" y="445008"/>
                </a:lnTo>
                <a:lnTo>
                  <a:pt x="865631" y="441960"/>
                </a:lnTo>
                <a:close/>
              </a:path>
              <a:path w="985519" h="4062729">
                <a:moveTo>
                  <a:pt x="870203" y="423672"/>
                </a:moveTo>
                <a:lnTo>
                  <a:pt x="869441" y="419862"/>
                </a:lnTo>
                <a:lnTo>
                  <a:pt x="866393" y="417575"/>
                </a:lnTo>
                <a:lnTo>
                  <a:pt x="862583" y="418338"/>
                </a:lnTo>
                <a:lnTo>
                  <a:pt x="861059" y="421386"/>
                </a:lnTo>
                <a:lnTo>
                  <a:pt x="861821" y="425196"/>
                </a:lnTo>
                <a:lnTo>
                  <a:pt x="864107" y="427482"/>
                </a:lnTo>
                <a:lnTo>
                  <a:pt x="867917" y="426720"/>
                </a:lnTo>
                <a:lnTo>
                  <a:pt x="870203" y="423672"/>
                </a:lnTo>
                <a:close/>
              </a:path>
              <a:path w="985519" h="4062729">
                <a:moveTo>
                  <a:pt x="874775" y="405384"/>
                </a:moveTo>
                <a:lnTo>
                  <a:pt x="874013" y="401574"/>
                </a:lnTo>
                <a:lnTo>
                  <a:pt x="870965" y="399288"/>
                </a:lnTo>
                <a:lnTo>
                  <a:pt x="867155" y="400050"/>
                </a:lnTo>
                <a:lnTo>
                  <a:pt x="864869" y="403098"/>
                </a:lnTo>
                <a:lnTo>
                  <a:pt x="865631" y="406146"/>
                </a:lnTo>
                <a:lnTo>
                  <a:pt x="868679" y="408432"/>
                </a:lnTo>
                <a:lnTo>
                  <a:pt x="872489" y="407670"/>
                </a:lnTo>
                <a:lnTo>
                  <a:pt x="874775" y="405384"/>
                </a:lnTo>
                <a:close/>
              </a:path>
              <a:path w="985519" h="4062729">
                <a:moveTo>
                  <a:pt x="878585" y="386334"/>
                </a:moveTo>
                <a:lnTo>
                  <a:pt x="878585" y="382524"/>
                </a:lnTo>
                <a:lnTo>
                  <a:pt x="875537" y="381000"/>
                </a:lnTo>
                <a:lnTo>
                  <a:pt x="871727" y="381762"/>
                </a:lnTo>
                <a:lnTo>
                  <a:pt x="869441" y="384048"/>
                </a:lnTo>
                <a:lnTo>
                  <a:pt x="870203" y="387858"/>
                </a:lnTo>
                <a:lnTo>
                  <a:pt x="873251" y="390143"/>
                </a:lnTo>
                <a:lnTo>
                  <a:pt x="877061" y="389382"/>
                </a:lnTo>
                <a:lnTo>
                  <a:pt x="878585" y="386334"/>
                </a:lnTo>
                <a:close/>
              </a:path>
              <a:path w="985519" h="4062729">
                <a:moveTo>
                  <a:pt x="883157" y="368046"/>
                </a:moveTo>
                <a:lnTo>
                  <a:pt x="882395" y="364236"/>
                </a:lnTo>
                <a:lnTo>
                  <a:pt x="879347" y="361950"/>
                </a:lnTo>
                <a:lnTo>
                  <a:pt x="876299" y="362712"/>
                </a:lnTo>
                <a:lnTo>
                  <a:pt x="874013" y="365760"/>
                </a:lnTo>
                <a:lnTo>
                  <a:pt x="874775" y="369570"/>
                </a:lnTo>
                <a:lnTo>
                  <a:pt x="877823" y="371855"/>
                </a:lnTo>
                <a:lnTo>
                  <a:pt x="880871" y="371093"/>
                </a:lnTo>
                <a:lnTo>
                  <a:pt x="883157" y="368046"/>
                </a:lnTo>
                <a:close/>
              </a:path>
              <a:path w="985519" h="4062729">
                <a:moveTo>
                  <a:pt x="887729" y="349758"/>
                </a:moveTo>
                <a:lnTo>
                  <a:pt x="886967" y="345948"/>
                </a:lnTo>
                <a:lnTo>
                  <a:pt x="883919" y="343662"/>
                </a:lnTo>
                <a:lnTo>
                  <a:pt x="880871" y="344424"/>
                </a:lnTo>
                <a:lnTo>
                  <a:pt x="878585" y="347472"/>
                </a:lnTo>
                <a:lnTo>
                  <a:pt x="879347" y="350520"/>
                </a:lnTo>
                <a:lnTo>
                  <a:pt x="881633" y="352805"/>
                </a:lnTo>
                <a:lnTo>
                  <a:pt x="885443" y="352043"/>
                </a:lnTo>
                <a:lnTo>
                  <a:pt x="887729" y="349758"/>
                </a:lnTo>
                <a:close/>
              </a:path>
              <a:path w="985519" h="4062729">
                <a:moveTo>
                  <a:pt x="892301" y="330708"/>
                </a:moveTo>
                <a:lnTo>
                  <a:pt x="891539" y="326898"/>
                </a:lnTo>
                <a:lnTo>
                  <a:pt x="888491" y="325374"/>
                </a:lnTo>
                <a:lnTo>
                  <a:pt x="884681" y="326136"/>
                </a:lnTo>
                <a:lnTo>
                  <a:pt x="882395" y="328422"/>
                </a:lnTo>
                <a:lnTo>
                  <a:pt x="883157" y="332232"/>
                </a:lnTo>
                <a:lnTo>
                  <a:pt x="886205" y="334517"/>
                </a:lnTo>
                <a:lnTo>
                  <a:pt x="890015" y="333755"/>
                </a:lnTo>
                <a:lnTo>
                  <a:pt x="892301" y="330708"/>
                </a:lnTo>
                <a:close/>
              </a:path>
              <a:path w="985519" h="4062729">
                <a:moveTo>
                  <a:pt x="896111" y="312420"/>
                </a:moveTo>
                <a:lnTo>
                  <a:pt x="896111" y="308610"/>
                </a:lnTo>
                <a:lnTo>
                  <a:pt x="893063" y="306324"/>
                </a:lnTo>
                <a:lnTo>
                  <a:pt x="889253" y="307086"/>
                </a:lnTo>
                <a:lnTo>
                  <a:pt x="886967" y="310134"/>
                </a:lnTo>
                <a:lnTo>
                  <a:pt x="887729" y="313943"/>
                </a:lnTo>
                <a:lnTo>
                  <a:pt x="890777" y="316229"/>
                </a:lnTo>
                <a:lnTo>
                  <a:pt x="894587" y="315467"/>
                </a:lnTo>
                <a:lnTo>
                  <a:pt x="896111" y="312420"/>
                </a:lnTo>
                <a:close/>
              </a:path>
              <a:path w="985519" h="4062729">
                <a:moveTo>
                  <a:pt x="900683" y="294132"/>
                </a:moveTo>
                <a:lnTo>
                  <a:pt x="899921" y="290322"/>
                </a:lnTo>
                <a:lnTo>
                  <a:pt x="897635" y="288036"/>
                </a:lnTo>
                <a:lnTo>
                  <a:pt x="893825" y="288798"/>
                </a:lnTo>
                <a:lnTo>
                  <a:pt x="891539" y="291846"/>
                </a:lnTo>
                <a:lnTo>
                  <a:pt x="892301" y="294893"/>
                </a:lnTo>
                <a:lnTo>
                  <a:pt x="895349" y="297179"/>
                </a:lnTo>
                <a:lnTo>
                  <a:pt x="898397" y="296417"/>
                </a:lnTo>
                <a:lnTo>
                  <a:pt x="900683" y="294132"/>
                </a:lnTo>
                <a:close/>
              </a:path>
              <a:path w="985519" h="4062729">
                <a:moveTo>
                  <a:pt x="905255" y="275082"/>
                </a:moveTo>
                <a:lnTo>
                  <a:pt x="904493" y="271272"/>
                </a:lnTo>
                <a:lnTo>
                  <a:pt x="901445" y="269748"/>
                </a:lnTo>
                <a:lnTo>
                  <a:pt x="898397" y="269748"/>
                </a:lnTo>
                <a:lnTo>
                  <a:pt x="896111" y="272796"/>
                </a:lnTo>
                <a:lnTo>
                  <a:pt x="896873" y="276605"/>
                </a:lnTo>
                <a:lnTo>
                  <a:pt x="899159" y="278891"/>
                </a:lnTo>
                <a:lnTo>
                  <a:pt x="902969" y="278129"/>
                </a:lnTo>
                <a:lnTo>
                  <a:pt x="905255" y="275082"/>
                </a:lnTo>
                <a:close/>
              </a:path>
              <a:path w="985519" h="4062729">
                <a:moveTo>
                  <a:pt x="909827" y="256793"/>
                </a:moveTo>
                <a:lnTo>
                  <a:pt x="909065" y="252984"/>
                </a:lnTo>
                <a:lnTo>
                  <a:pt x="906017" y="250698"/>
                </a:lnTo>
                <a:lnTo>
                  <a:pt x="902207" y="251460"/>
                </a:lnTo>
                <a:lnTo>
                  <a:pt x="900683" y="254508"/>
                </a:lnTo>
                <a:lnTo>
                  <a:pt x="900683" y="258317"/>
                </a:lnTo>
                <a:lnTo>
                  <a:pt x="903731" y="260603"/>
                </a:lnTo>
                <a:lnTo>
                  <a:pt x="907541" y="259841"/>
                </a:lnTo>
                <a:lnTo>
                  <a:pt x="909827" y="256793"/>
                </a:lnTo>
                <a:close/>
              </a:path>
              <a:path w="985519" h="4062729">
                <a:moveTo>
                  <a:pt x="913637" y="237743"/>
                </a:moveTo>
                <a:lnTo>
                  <a:pt x="913637" y="234696"/>
                </a:lnTo>
                <a:lnTo>
                  <a:pt x="910589" y="232410"/>
                </a:lnTo>
                <a:lnTo>
                  <a:pt x="906779" y="233172"/>
                </a:lnTo>
                <a:lnTo>
                  <a:pt x="904493" y="236220"/>
                </a:lnTo>
                <a:lnTo>
                  <a:pt x="905255" y="239267"/>
                </a:lnTo>
                <a:lnTo>
                  <a:pt x="908303" y="241553"/>
                </a:lnTo>
                <a:lnTo>
                  <a:pt x="912113" y="240791"/>
                </a:lnTo>
                <a:lnTo>
                  <a:pt x="913637" y="237743"/>
                </a:lnTo>
                <a:close/>
              </a:path>
              <a:path w="985519" h="4062729">
                <a:moveTo>
                  <a:pt x="918209" y="219455"/>
                </a:moveTo>
                <a:lnTo>
                  <a:pt x="917447" y="215646"/>
                </a:lnTo>
                <a:lnTo>
                  <a:pt x="915161" y="214122"/>
                </a:lnTo>
                <a:lnTo>
                  <a:pt x="911351" y="214122"/>
                </a:lnTo>
                <a:lnTo>
                  <a:pt x="909065" y="217170"/>
                </a:lnTo>
                <a:lnTo>
                  <a:pt x="909827" y="220979"/>
                </a:lnTo>
                <a:lnTo>
                  <a:pt x="912875" y="223265"/>
                </a:lnTo>
                <a:lnTo>
                  <a:pt x="915923" y="222503"/>
                </a:lnTo>
                <a:lnTo>
                  <a:pt x="918209" y="219455"/>
                </a:lnTo>
                <a:close/>
              </a:path>
              <a:path w="985519" h="4062729">
                <a:moveTo>
                  <a:pt x="922781" y="201167"/>
                </a:moveTo>
                <a:lnTo>
                  <a:pt x="922019" y="197358"/>
                </a:lnTo>
                <a:lnTo>
                  <a:pt x="918971" y="195072"/>
                </a:lnTo>
                <a:lnTo>
                  <a:pt x="915923" y="195834"/>
                </a:lnTo>
                <a:lnTo>
                  <a:pt x="913637" y="198882"/>
                </a:lnTo>
                <a:lnTo>
                  <a:pt x="914399" y="202691"/>
                </a:lnTo>
                <a:lnTo>
                  <a:pt x="917447" y="204977"/>
                </a:lnTo>
                <a:lnTo>
                  <a:pt x="920495" y="204215"/>
                </a:lnTo>
                <a:lnTo>
                  <a:pt x="922781" y="201167"/>
                </a:lnTo>
                <a:close/>
              </a:path>
              <a:path w="985519" h="4062729">
                <a:moveTo>
                  <a:pt x="927353" y="182117"/>
                </a:moveTo>
                <a:lnTo>
                  <a:pt x="926591" y="179070"/>
                </a:lnTo>
                <a:lnTo>
                  <a:pt x="923543" y="176784"/>
                </a:lnTo>
                <a:lnTo>
                  <a:pt x="919733" y="177546"/>
                </a:lnTo>
                <a:lnTo>
                  <a:pt x="918209" y="180593"/>
                </a:lnTo>
                <a:lnTo>
                  <a:pt x="918209" y="183641"/>
                </a:lnTo>
                <a:lnTo>
                  <a:pt x="921257" y="185927"/>
                </a:lnTo>
                <a:lnTo>
                  <a:pt x="925067" y="185165"/>
                </a:lnTo>
                <a:lnTo>
                  <a:pt x="927353" y="182117"/>
                </a:lnTo>
                <a:close/>
              </a:path>
              <a:path w="985519" h="4062729">
                <a:moveTo>
                  <a:pt x="931925" y="163829"/>
                </a:moveTo>
                <a:lnTo>
                  <a:pt x="931163" y="160020"/>
                </a:lnTo>
                <a:lnTo>
                  <a:pt x="928115" y="158496"/>
                </a:lnTo>
                <a:lnTo>
                  <a:pt x="924305" y="158496"/>
                </a:lnTo>
                <a:lnTo>
                  <a:pt x="922019" y="161543"/>
                </a:lnTo>
                <a:lnTo>
                  <a:pt x="922781" y="165353"/>
                </a:lnTo>
                <a:lnTo>
                  <a:pt x="925829" y="167639"/>
                </a:lnTo>
                <a:lnTo>
                  <a:pt x="929639" y="166877"/>
                </a:lnTo>
                <a:lnTo>
                  <a:pt x="931925" y="163829"/>
                </a:lnTo>
                <a:close/>
              </a:path>
              <a:path w="985519" h="4062729">
                <a:moveTo>
                  <a:pt x="935735" y="145541"/>
                </a:moveTo>
                <a:lnTo>
                  <a:pt x="935735" y="141732"/>
                </a:lnTo>
                <a:lnTo>
                  <a:pt x="932687" y="139446"/>
                </a:lnTo>
                <a:lnTo>
                  <a:pt x="928877" y="140208"/>
                </a:lnTo>
                <a:lnTo>
                  <a:pt x="926591" y="143255"/>
                </a:lnTo>
                <a:lnTo>
                  <a:pt x="927353" y="147065"/>
                </a:lnTo>
                <a:lnTo>
                  <a:pt x="930401" y="148589"/>
                </a:lnTo>
                <a:lnTo>
                  <a:pt x="934211" y="148589"/>
                </a:lnTo>
                <a:lnTo>
                  <a:pt x="935735" y="145541"/>
                </a:lnTo>
                <a:close/>
              </a:path>
              <a:path w="985519" h="4062729">
                <a:moveTo>
                  <a:pt x="940307" y="126491"/>
                </a:moveTo>
                <a:lnTo>
                  <a:pt x="939545" y="123443"/>
                </a:lnTo>
                <a:lnTo>
                  <a:pt x="936497" y="121158"/>
                </a:lnTo>
                <a:lnTo>
                  <a:pt x="933449" y="121920"/>
                </a:lnTo>
                <a:lnTo>
                  <a:pt x="931163" y="124967"/>
                </a:lnTo>
                <a:lnTo>
                  <a:pt x="931925" y="128015"/>
                </a:lnTo>
                <a:lnTo>
                  <a:pt x="934973" y="130301"/>
                </a:lnTo>
                <a:lnTo>
                  <a:pt x="938021" y="129539"/>
                </a:lnTo>
                <a:lnTo>
                  <a:pt x="940307" y="126491"/>
                </a:lnTo>
                <a:close/>
              </a:path>
              <a:path w="985519" h="4062729">
                <a:moveTo>
                  <a:pt x="944879" y="108203"/>
                </a:moveTo>
                <a:lnTo>
                  <a:pt x="944117" y="104393"/>
                </a:lnTo>
                <a:lnTo>
                  <a:pt x="941069" y="102870"/>
                </a:lnTo>
                <a:lnTo>
                  <a:pt x="937259" y="102870"/>
                </a:lnTo>
                <a:lnTo>
                  <a:pt x="935735" y="105917"/>
                </a:lnTo>
                <a:lnTo>
                  <a:pt x="935735" y="109727"/>
                </a:lnTo>
                <a:lnTo>
                  <a:pt x="938783" y="112013"/>
                </a:lnTo>
                <a:lnTo>
                  <a:pt x="942593" y="111251"/>
                </a:lnTo>
                <a:lnTo>
                  <a:pt x="944879" y="108203"/>
                </a:lnTo>
                <a:close/>
              </a:path>
              <a:path w="985519" h="4062729">
                <a:moveTo>
                  <a:pt x="948741" y="85978"/>
                </a:moveTo>
                <a:lnTo>
                  <a:pt x="941831" y="84582"/>
                </a:lnTo>
                <a:lnTo>
                  <a:pt x="939545" y="87629"/>
                </a:lnTo>
                <a:lnTo>
                  <a:pt x="941641" y="92310"/>
                </a:lnTo>
                <a:lnTo>
                  <a:pt x="948451" y="91882"/>
                </a:lnTo>
                <a:lnTo>
                  <a:pt x="948741" y="85978"/>
                </a:lnTo>
                <a:close/>
              </a:path>
              <a:path w="985519" h="4062729">
                <a:moveTo>
                  <a:pt x="985265" y="83058"/>
                </a:moveTo>
                <a:lnTo>
                  <a:pt x="965453" y="0"/>
                </a:lnTo>
                <a:lnTo>
                  <a:pt x="910589" y="65532"/>
                </a:lnTo>
                <a:lnTo>
                  <a:pt x="944117" y="73400"/>
                </a:lnTo>
                <a:lnTo>
                  <a:pt x="944117" y="69341"/>
                </a:lnTo>
                <a:lnTo>
                  <a:pt x="946403" y="66293"/>
                </a:lnTo>
                <a:lnTo>
                  <a:pt x="950213" y="65532"/>
                </a:lnTo>
                <a:lnTo>
                  <a:pt x="953261" y="67817"/>
                </a:lnTo>
                <a:lnTo>
                  <a:pt x="953261" y="75546"/>
                </a:lnTo>
                <a:lnTo>
                  <a:pt x="985265" y="83058"/>
                </a:lnTo>
                <a:close/>
              </a:path>
              <a:path w="985519" h="4062729">
                <a:moveTo>
                  <a:pt x="953261" y="70865"/>
                </a:moveTo>
                <a:lnTo>
                  <a:pt x="953261" y="67817"/>
                </a:lnTo>
                <a:lnTo>
                  <a:pt x="950213" y="65532"/>
                </a:lnTo>
                <a:lnTo>
                  <a:pt x="946403" y="66293"/>
                </a:lnTo>
                <a:lnTo>
                  <a:pt x="944117" y="69341"/>
                </a:lnTo>
                <a:lnTo>
                  <a:pt x="944879" y="72389"/>
                </a:lnTo>
                <a:lnTo>
                  <a:pt x="947188" y="74121"/>
                </a:lnTo>
                <a:lnTo>
                  <a:pt x="948804" y="74500"/>
                </a:lnTo>
                <a:lnTo>
                  <a:pt x="951737" y="73913"/>
                </a:lnTo>
                <a:lnTo>
                  <a:pt x="953261" y="70865"/>
                </a:lnTo>
                <a:close/>
              </a:path>
              <a:path w="985519" h="4062729">
                <a:moveTo>
                  <a:pt x="947188" y="74121"/>
                </a:moveTo>
                <a:lnTo>
                  <a:pt x="944879" y="72389"/>
                </a:lnTo>
                <a:lnTo>
                  <a:pt x="944117" y="69341"/>
                </a:lnTo>
                <a:lnTo>
                  <a:pt x="944117" y="73400"/>
                </a:lnTo>
                <a:lnTo>
                  <a:pt x="947188" y="74121"/>
                </a:lnTo>
                <a:close/>
              </a:path>
              <a:path w="985519" h="4062729">
                <a:moveTo>
                  <a:pt x="948804" y="74500"/>
                </a:moveTo>
                <a:lnTo>
                  <a:pt x="947188" y="74121"/>
                </a:lnTo>
                <a:lnTo>
                  <a:pt x="947927" y="74675"/>
                </a:lnTo>
                <a:lnTo>
                  <a:pt x="948804" y="74500"/>
                </a:lnTo>
                <a:close/>
              </a:path>
              <a:path w="985519" h="4062729">
                <a:moveTo>
                  <a:pt x="953261" y="75546"/>
                </a:moveTo>
                <a:lnTo>
                  <a:pt x="953261" y="70865"/>
                </a:lnTo>
                <a:lnTo>
                  <a:pt x="951737" y="73913"/>
                </a:lnTo>
                <a:lnTo>
                  <a:pt x="948804" y="74500"/>
                </a:lnTo>
                <a:lnTo>
                  <a:pt x="953261" y="75546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9763" y="4171950"/>
            <a:ext cx="827531" cy="1842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6905625"/>
            <a:ext cx="1847850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3289" y="950658"/>
            <a:ext cx="438658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Function</a:t>
            </a:r>
            <a:r>
              <a:rPr spc="20" dirty="0"/>
              <a:t> </a:t>
            </a:r>
            <a:r>
              <a:rPr dirty="0"/>
              <a:t>Definition</a:t>
            </a:r>
          </a:p>
        </p:txBody>
      </p:sp>
      <p:sp>
        <p:nvSpPr>
          <p:cNvPr id="3" name="object 3"/>
          <p:cNvSpPr/>
          <p:nvPr/>
        </p:nvSpPr>
        <p:spPr>
          <a:xfrm>
            <a:off x="2509913" y="2374392"/>
            <a:ext cx="6972300" cy="3605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87885" y="2441340"/>
            <a:ext cx="5760085" cy="101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*	</a:t>
            </a: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Functio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n</a:t>
            </a:r>
            <a:r>
              <a:rPr sz="1800" spc="-1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introductor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y</a:t>
            </a:r>
            <a:r>
              <a:rPr sz="1800" spc="-1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comment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1800" b="1" i="1" spc="-5" dirty="0">
                <a:latin typeface="Courier New"/>
                <a:cs typeface="Courier New"/>
              </a:rPr>
              <a:t>return_typ</a:t>
            </a:r>
            <a:r>
              <a:rPr sz="1800" b="1" i="1" dirty="0">
                <a:latin typeface="Courier New"/>
                <a:cs typeface="Courier New"/>
              </a:rPr>
              <a:t>e</a:t>
            </a:r>
            <a:r>
              <a:rPr sz="1800" b="1" i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functionName</a:t>
            </a:r>
            <a:r>
              <a:rPr sz="1800" b="1" dirty="0">
                <a:latin typeface="Courier New"/>
                <a:cs typeface="Courier New"/>
              </a:rPr>
              <a:t>(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b="1" i="1" spc="-5" dirty="0">
                <a:latin typeface="Courier New"/>
                <a:cs typeface="Courier New"/>
              </a:rPr>
              <a:t>forma</a:t>
            </a:r>
            <a:r>
              <a:rPr sz="1800" b="1" i="1" dirty="0">
                <a:latin typeface="Courier New"/>
                <a:cs typeface="Courier New"/>
              </a:rPr>
              <a:t>l</a:t>
            </a:r>
            <a:r>
              <a:rPr sz="1800" b="1" i="1" spc="-15" dirty="0">
                <a:latin typeface="Courier New"/>
                <a:cs typeface="Courier New"/>
              </a:rPr>
              <a:t> </a:t>
            </a:r>
            <a:r>
              <a:rPr sz="1800" b="1" i="1" spc="-5" dirty="0">
                <a:latin typeface="Courier New"/>
                <a:cs typeface="Courier New"/>
              </a:rPr>
              <a:t>parameter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58607" y="2914542"/>
            <a:ext cx="8470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 New"/>
                <a:cs typeface="Courier New"/>
              </a:rPr>
              <a:t>lis</a:t>
            </a:r>
            <a:r>
              <a:rPr sz="1800" b="1" i="1" dirty="0">
                <a:latin typeface="Courier New"/>
                <a:cs typeface="Courier New"/>
              </a:rPr>
              <a:t>t </a:t>
            </a:r>
            <a:r>
              <a:rPr sz="1800" b="1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4239" y="3616344"/>
            <a:ext cx="4530725" cy="149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*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loca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l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variabl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e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declaration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s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422275" algn="l"/>
                <a:tab pos="831850" algn="l"/>
                <a:tab pos="1241425" algn="l"/>
              </a:tabLst>
            </a:pPr>
            <a:r>
              <a:rPr sz="1800" dirty="0">
                <a:latin typeface="Courier New"/>
                <a:cs typeface="Courier New"/>
              </a:rPr>
              <a:t>.	.	.	.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*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executabl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e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statement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s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422275" algn="l"/>
                <a:tab pos="831850" algn="l"/>
                <a:tab pos="1241425" algn="l"/>
              </a:tabLst>
            </a:pPr>
            <a:r>
              <a:rPr sz="1800" dirty="0">
                <a:latin typeface="Courier New"/>
                <a:cs typeface="Courier New"/>
              </a:rPr>
              <a:t>.	.	.	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7885" y="5267614"/>
            <a:ext cx="3303904" cy="66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0">
              <a:lnSpc>
                <a:spcPct val="100000"/>
              </a:lnSpc>
            </a:pPr>
            <a:r>
              <a:rPr sz="1800" b="1" spc="-10" dirty="0">
                <a:solidFill>
                  <a:srgbClr val="00009A"/>
                </a:solidFill>
                <a:latin typeface="Courier New"/>
                <a:cs typeface="Courier New"/>
              </a:rPr>
              <a:t>retur</a:t>
            </a:r>
            <a:r>
              <a:rPr sz="1800" b="1" dirty="0">
                <a:solidFill>
                  <a:srgbClr val="00009A"/>
                </a:solidFill>
                <a:latin typeface="Courier New"/>
                <a:cs typeface="Courier New"/>
              </a:rPr>
              <a:t>n</a:t>
            </a:r>
            <a:r>
              <a:rPr sz="1800" b="1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latin typeface="Courier New"/>
                <a:cs typeface="Courier New"/>
              </a:rPr>
              <a:t>(expression)</a:t>
            </a:r>
            <a:r>
              <a:rPr sz="1800" b="1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9135" y="2674683"/>
            <a:ext cx="746760" cy="5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70" marR="5080" indent="-90805">
              <a:lnSpc>
                <a:spcPct val="150300"/>
              </a:lnSpc>
            </a:pPr>
            <a:r>
              <a:rPr sz="1600" spc="-5" dirty="0">
                <a:solidFill>
                  <a:srgbClr val="767676"/>
                </a:solidFill>
                <a:latin typeface="Calibri"/>
                <a:cs typeface="Calibri"/>
              </a:rPr>
              <a:t>Function header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5808" y="4319080"/>
            <a:ext cx="746760" cy="5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230" marR="5080" indent="-177165">
              <a:lnSpc>
                <a:spcPct val="150300"/>
              </a:lnSpc>
            </a:pPr>
            <a:r>
              <a:rPr sz="1600" spc="-5" dirty="0">
                <a:solidFill>
                  <a:srgbClr val="767676"/>
                </a:solidFill>
                <a:latin typeface="Calibri"/>
                <a:cs typeface="Calibri"/>
              </a:rPr>
              <a:t>Function body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1873" y="3272790"/>
            <a:ext cx="149860" cy="2453005"/>
          </a:xfrm>
          <a:custGeom>
            <a:avLst/>
            <a:gdLst/>
            <a:ahLst/>
            <a:cxnLst/>
            <a:rect l="l" t="t" r="r" b="b"/>
            <a:pathLst>
              <a:path w="149860" h="2453004">
                <a:moveTo>
                  <a:pt x="149835" y="0"/>
                </a:moveTo>
                <a:lnTo>
                  <a:pt x="116360" y="21619"/>
                </a:lnTo>
                <a:lnTo>
                  <a:pt x="94802" y="65483"/>
                </a:lnTo>
                <a:lnTo>
                  <a:pt x="83038" y="110332"/>
                </a:lnTo>
                <a:lnTo>
                  <a:pt x="76021" y="162889"/>
                </a:lnTo>
                <a:lnTo>
                  <a:pt x="74411" y="201084"/>
                </a:lnTo>
                <a:lnTo>
                  <a:pt x="74397" y="1022604"/>
                </a:lnTo>
                <a:lnTo>
                  <a:pt x="74060" y="1042108"/>
                </a:lnTo>
                <a:lnTo>
                  <a:pt x="69240" y="1097174"/>
                </a:lnTo>
                <a:lnTo>
                  <a:pt x="59337" y="1145314"/>
                </a:lnTo>
                <a:lnTo>
                  <a:pt x="45160" y="1184271"/>
                </a:lnTo>
                <a:lnTo>
                  <a:pt x="21005" y="1218035"/>
                </a:lnTo>
                <a:lnTo>
                  <a:pt x="0" y="1226801"/>
                </a:lnTo>
                <a:lnTo>
                  <a:pt x="7083" y="1227726"/>
                </a:lnTo>
                <a:lnTo>
                  <a:pt x="39147" y="1257507"/>
                </a:lnTo>
                <a:lnTo>
                  <a:pt x="54575" y="1292478"/>
                </a:lnTo>
                <a:lnTo>
                  <a:pt x="66112" y="1337508"/>
                </a:lnTo>
                <a:lnTo>
                  <a:pt x="72910" y="1390332"/>
                </a:lnTo>
                <a:lnTo>
                  <a:pt x="74393" y="1428760"/>
                </a:lnTo>
                <a:lnTo>
                  <a:pt x="74397" y="2248662"/>
                </a:lnTo>
                <a:lnTo>
                  <a:pt x="74742" y="2268166"/>
                </a:lnTo>
                <a:lnTo>
                  <a:pt x="79650" y="2323232"/>
                </a:lnTo>
                <a:lnTo>
                  <a:pt x="89683" y="2371372"/>
                </a:lnTo>
                <a:lnTo>
                  <a:pt x="103959" y="2410329"/>
                </a:lnTo>
                <a:lnTo>
                  <a:pt x="128069" y="2444093"/>
                </a:lnTo>
                <a:lnTo>
                  <a:pt x="141711" y="2451681"/>
                </a:lnTo>
                <a:lnTo>
                  <a:pt x="148814" y="2452859"/>
                </a:lnTo>
              </a:path>
            </a:pathLst>
          </a:custGeom>
          <a:ln w="19050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62035" y="2948939"/>
            <a:ext cx="441325" cy="76200"/>
          </a:xfrm>
          <a:custGeom>
            <a:avLst/>
            <a:gdLst/>
            <a:ahLst/>
            <a:cxnLst/>
            <a:rect l="l" t="t" r="r" b="b"/>
            <a:pathLst>
              <a:path w="441325" h="76200">
                <a:moveTo>
                  <a:pt x="19050" y="46482"/>
                </a:moveTo>
                <a:lnTo>
                  <a:pt x="19050" y="27432"/>
                </a:lnTo>
                <a:lnTo>
                  <a:pt x="0" y="27432"/>
                </a:lnTo>
                <a:lnTo>
                  <a:pt x="0" y="46482"/>
                </a:lnTo>
                <a:lnTo>
                  <a:pt x="19050" y="46482"/>
                </a:lnTo>
                <a:close/>
              </a:path>
              <a:path w="441325" h="76200">
                <a:moveTo>
                  <a:pt x="57150" y="46482"/>
                </a:moveTo>
                <a:lnTo>
                  <a:pt x="57150" y="27432"/>
                </a:lnTo>
                <a:lnTo>
                  <a:pt x="38100" y="27432"/>
                </a:lnTo>
                <a:lnTo>
                  <a:pt x="38100" y="46482"/>
                </a:lnTo>
                <a:lnTo>
                  <a:pt x="57150" y="46482"/>
                </a:lnTo>
                <a:close/>
              </a:path>
              <a:path w="441325" h="76200">
                <a:moveTo>
                  <a:pt x="95250" y="46482"/>
                </a:moveTo>
                <a:lnTo>
                  <a:pt x="95250" y="27432"/>
                </a:lnTo>
                <a:lnTo>
                  <a:pt x="76200" y="27432"/>
                </a:lnTo>
                <a:lnTo>
                  <a:pt x="76200" y="46482"/>
                </a:lnTo>
                <a:lnTo>
                  <a:pt x="95250" y="46482"/>
                </a:lnTo>
                <a:close/>
              </a:path>
              <a:path w="441325" h="76200">
                <a:moveTo>
                  <a:pt x="133350" y="47243"/>
                </a:moveTo>
                <a:lnTo>
                  <a:pt x="133350" y="28193"/>
                </a:lnTo>
                <a:lnTo>
                  <a:pt x="114300" y="27432"/>
                </a:lnTo>
                <a:lnTo>
                  <a:pt x="114300" y="46482"/>
                </a:lnTo>
                <a:lnTo>
                  <a:pt x="133350" y="47243"/>
                </a:lnTo>
                <a:close/>
              </a:path>
              <a:path w="441325" h="76200">
                <a:moveTo>
                  <a:pt x="171450" y="47243"/>
                </a:moveTo>
                <a:lnTo>
                  <a:pt x="171450" y="28193"/>
                </a:lnTo>
                <a:lnTo>
                  <a:pt x="152400" y="28193"/>
                </a:lnTo>
                <a:lnTo>
                  <a:pt x="152400" y="47243"/>
                </a:lnTo>
                <a:lnTo>
                  <a:pt x="171450" y="47243"/>
                </a:lnTo>
                <a:close/>
              </a:path>
              <a:path w="441325" h="76200">
                <a:moveTo>
                  <a:pt x="209550" y="47243"/>
                </a:moveTo>
                <a:lnTo>
                  <a:pt x="209550" y="28193"/>
                </a:lnTo>
                <a:lnTo>
                  <a:pt x="190500" y="28193"/>
                </a:lnTo>
                <a:lnTo>
                  <a:pt x="190500" y="47243"/>
                </a:lnTo>
                <a:lnTo>
                  <a:pt x="209550" y="47243"/>
                </a:lnTo>
                <a:close/>
              </a:path>
              <a:path w="441325" h="76200">
                <a:moveTo>
                  <a:pt x="247650" y="47243"/>
                </a:moveTo>
                <a:lnTo>
                  <a:pt x="247650" y="28193"/>
                </a:lnTo>
                <a:lnTo>
                  <a:pt x="228600" y="28193"/>
                </a:lnTo>
                <a:lnTo>
                  <a:pt x="228600" y="47243"/>
                </a:lnTo>
                <a:lnTo>
                  <a:pt x="247650" y="47243"/>
                </a:lnTo>
                <a:close/>
              </a:path>
              <a:path w="441325" h="76200">
                <a:moveTo>
                  <a:pt x="285750" y="47243"/>
                </a:moveTo>
                <a:lnTo>
                  <a:pt x="285750" y="28193"/>
                </a:lnTo>
                <a:lnTo>
                  <a:pt x="266700" y="28193"/>
                </a:lnTo>
                <a:lnTo>
                  <a:pt x="266700" y="47243"/>
                </a:lnTo>
                <a:lnTo>
                  <a:pt x="285750" y="47243"/>
                </a:lnTo>
                <a:close/>
              </a:path>
              <a:path w="441325" h="76200">
                <a:moveTo>
                  <a:pt x="323850" y="47243"/>
                </a:moveTo>
                <a:lnTo>
                  <a:pt x="323850" y="28193"/>
                </a:lnTo>
                <a:lnTo>
                  <a:pt x="304800" y="28193"/>
                </a:lnTo>
                <a:lnTo>
                  <a:pt x="304800" y="47243"/>
                </a:lnTo>
                <a:lnTo>
                  <a:pt x="323850" y="47243"/>
                </a:lnTo>
                <a:close/>
              </a:path>
              <a:path w="441325" h="76200">
                <a:moveTo>
                  <a:pt x="361950" y="48006"/>
                </a:moveTo>
                <a:lnTo>
                  <a:pt x="361950" y="28956"/>
                </a:lnTo>
                <a:lnTo>
                  <a:pt x="342900" y="28956"/>
                </a:lnTo>
                <a:lnTo>
                  <a:pt x="342900" y="48006"/>
                </a:lnTo>
                <a:lnTo>
                  <a:pt x="361950" y="48006"/>
                </a:lnTo>
                <a:close/>
              </a:path>
              <a:path w="441325" h="76200">
                <a:moveTo>
                  <a:pt x="441197" y="38100"/>
                </a:moveTo>
                <a:lnTo>
                  <a:pt x="365759" y="0"/>
                </a:lnTo>
                <a:lnTo>
                  <a:pt x="364997" y="76200"/>
                </a:lnTo>
                <a:lnTo>
                  <a:pt x="441197" y="3810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2833" y="466702"/>
            <a:ext cx="7215644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0">
              <a:lnSpc>
                <a:spcPct val="100000"/>
              </a:lnSpc>
            </a:pPr>
            <a:r>
              <a:rPr dirty="0"/>
              <a:t>Function</a:t>
            </a:r>
            <a:r>
              <a:rPr spc="15" dirty="0"/>
              <a:t> </a:t>
            </a:r>
            <a:r>
              <a:rPr dirty="0"/>
              <a:t>retur</a:t>
            </a:r>
            <a:r>
              <a:rPr spc="-5" dirty="0"/>
              <a:t>n</a:t>
            </a:r>
            <a:r>
              <a:rPr spc="-10" dirty="0"/>
              <a:t> </a:t>
            </a:r>
            <a:r>
              <a:rPr spc="-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076" y="1375810"/>
            <a:ext cx="7757159" cy="264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>
              <a:lnSpc>
                <a:spcPct val="100000"/>
              </a:lnSpc>
            </a:pPr>
            <a:r>
              <a:rPr sz="1800" b="1" i="1" spc="-5" dirty="0">
                <a:solidFill>
                  <a:srgbClr val="00009A"/>
                </a:solidFill>
                <a:latin typeface="Courier New"/>
                <a:cs typeface="Courier New"/>
              </a:rPr>
              <a:t>return_typ</a:t>
            </a:r>
            <a:r>
              <a:rPr sz="1800" b="1" i="1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b="1" i="1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969696"/>
                </a:solidFill>
                <a:latin typeface="Courier New"/>
                <a:cs typeface="Courier New"/>
              </a:rPr>
              <a:t>functionName</a:t>
            </a:r>
            <a:r>
              <a:rPr sz="1800" b="1" dirty="0">
                <a:solidFill>
                  <a:srgbClr val="969696"/>
                </a:solidFill>
                <a:latin typeface="Courier New"/>
                <a:cs typeface="Courier New"/>
              </a:rPr>
              <a:t>(</a:t>
            </a:r>
            <a:r>
              <a:rPr sz="1800" b="1" spc="-10" dirty="0">
                <a:solidFill>
                  <a:srgbClr val="969696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969696"/>
                </a:solidFill>
                <a:latin typeface="Courier New"/>
                <a:cs typeface="Courier New"/>
              </a:rPr>
              <a:t>forma</a:t>
            </a:r>
            <a:r>
              <a:rPr sz="1800" b="1" i="1" dirty="0">
                <a:solidFill>
                  <a:srgbClr val="969696"/>
                </a:solidFill>
                <a:latin typeface="Courier New"/>
                <a:cs typeface="Courier New"/>
              </a:rPr>
              <a:t>l</a:t>
            </a:r>
            <a:r>
              <a:rPr sz="1800" b="1" i="1" spc="-15" dirty="0">
                <a:solidFill>
                  <a:srgbClr val="969696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969696"/>
                </a:solidFill>
                <a:latin typeface="Courier New"/>
                <a:cs typeface="Courier New"/>
              </a:rPr>
              <a:t>paramete</a:t>
            </a:r>
            <a:r>
              <a:rPr sz="1800" b="1" i="1" dirty="0">
                <a:solidFill>
                  <a:srgbClr val="969696"/>
                </a:solidFill>
                <a:latin typeface="Courier New"/>
                <a:cs typeface="Courier New"/>
              </a:rPr>
              <a:t>r</a:t>
            </a:r>
            <a:r>
              <a:rPr sz="1800" b="1" i="1" spc="-15" dirty="0">
                <a:solidFill>
                  <a:srgbClr val="969696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969696"/>
                </a:solidFill>
                <a:latin typeface="Courier New"/>
                <a:cs typeface="Courier New"/>
              </a:rPr>
              <a:t>lis</a:t>
            </a:r>
            <a:r>
              <a:rPr sz="1800" b="1" i="1" dirty="0">
                <a:solidFill>
                  <a:srgbClr val="969696"/>
                </a:solidFill>
                <a:latin typeface="Courier New"/>
                <a:cs typeface="Courier New"/>
              </a:rPr>
              <a:t>t</a:t>
            </a:r>
            <a:r>
              <a:rPr sz="1800" b="1" i="1" spc="-5" dirty="0">
                <a:solidFill>
                  <a:srgbClr val="969696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969696"/>
                </a:solidFill>
                <a:latin typeface="Courier New"/>
                <a:cs typeface="Courier New"/>
              </a:rPr>
              <a:t>)</a:t>
            </a:r>
            <a:endParaRPr sz="1800" dirty="0">
              <a:latin typeface="Courier New"/>
              <a:cs typeface="Courier New"/>
            </a:endParaRPr>
          </a:p>
          <a:p>
            <a:pPr marL="355600">
              <a:lnSpc>
                <a:spcPts val="1910"/>
              </a:lnSpc>
              <a:spcBef>
                <a:spcPts val="229"/>
              </a:spcBef>
            </a:pPr>
            <a:r>
              <a:rPr sz="1600" dirty="0">
                <a:solidFill>
                  <a:srgbClr val="969696"/>
                </a:solidFill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623570">
              <a:lnSpc>
                <a:spcPts val="1910"/>
              </a:lnSpc>
              <a:tabLst>
                <a:tab pos="990600" algn="l"/>
                <a:tab pos="1479550" algn="l"/>
                <a:tab pos="1846580" algn="l"/>
                <a:tab pos="2335530" algn="l"/>
              </a:tabLst>
            </a:pPr>
            <a:r>
              <a:rPr sz="1600" dirty="0">
                <a:solidFill>
                  <a:srgbClr val="969696"/>
                </a:solidFill>
                <a:latin typeface="Courier New"/>
                <a:cs typeface="Courier New"/>
              </a:rPr>
              <a:t>.	.	.	.	.</a:t>
            </a:r>
            <a:endParaRPr sz="1600" dirty="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969696"/>
                </a:solidFill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 marL="354965" indent="-342265">
              <a:lnSpc>
                <a:spcPts val="2380"/>
              </a:lnSpc>
              <a:spcBef>
                <a:spcPts val="1015"/>
              </a:spcBef>
              <a:buFont typeface="Arial"/>
              <a:buChar char="•"/>
              <a:tabLst>
                <a:tab pos="356235" algn="l"/>
              </a:tabLst>
            </a:pPr>
            <a:r>
              <a:rPr sz="2000" spc="-5" dirty="0">
                <a:latin typeface="Calibri"/>
                <a:cs typeface="Calibri"/>
              </a:rPr>
              <a:t>Function </a:t>
            </a:r>
            <a:r>
              <a:rPr sz="2000" dirty="0">
                <a:latin typeface="Calibri"/>
                <a:cs typeface="Calibri"/>
              </a:rPr>
              <a:t>retur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type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 to be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defined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explicitly</a:t>
            </a:r>
            <a:endParaRPr sz="2000" dirty="0">
              <a:latin typeface="Calibri"/>
              <a:cs typeface="Calibri"/>
            </a:endParaRPr>
          </a:p>
          <a:p>
            <a:pPr marL="469900">
              <a:lnSpc>
                <a:spcPts val="2380"/>
              </a:lnSpc>
              <a:tabLst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5" dirty="0">
                <a:latin typeface="Calibri"/>
                <a:cs typeface="Calibri"/>
              </a:rPr>
              <a:t>otherwise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ume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 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endParaRPr sz="2000" dirty="0">
              <a:latin typeface="Courier New"/>
              <a:cs typeface="Courier Ne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000" spc="-5" dirty="0">
                <a:latin typeface="Calibri"/>
                <a:cs typeface="Calibri"/>
              </a:rPr>
              <a:t>If function doesn’t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return anything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, </a:t>
            </a:r>
            <a:r>
              <a:rPr sz="2000" spc="-5" dirty="0">
                <a:latin typeface="Calibri"/>
                <a:cs typeface="Calibri"/>
              </a:rPr>
              <a:t>use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s return type</a:t>
            </a:r>
            <a:endParaRPr sz="2000" dirty="0">
              <a:latin typeface="Calibri"/>
              <a:cs typeface="Calibri"/>
            </a:endParaRPr>
          </a:p>
          <a:p>
            <a:pPr marL="354965" marR="5080" indent="-342265">
              <a:lnSpc>
                <a:spcPts val="1930"/>
              </a:lnSpc>
              <a:spcBef>
                <a:spcPts val="425"/>
              </a:spcBef>
              <a:buFont typeface="Arial"/>
              <a:buChar char="•"/>
              <a:tabLst>
                <a:tab pos="355600" algn="l"/>
              </a:tabLst>
            </a:pPr>
            <a:r>
              <a:rPr lang="en-GB" sz="2000" spc="-5" dirty="0">
                <a:latin typeface="Calibri"/>
                <a:cs typeface="Calibri"/>
              </a:rPr>
              <a:t>Preferably, </a:t>
            </a:r>
            <a:r>
              <a:rPr sz="2000" spc="-5" dirty="0"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return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statemen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shoul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b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even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the function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return type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200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alibri"/>
                <a:cs typeface="Calibri"/>
              </a:rPr>
              <a:t>(it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doesn’t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return a</a:t>
            </a:r>
            <a:r>
              <a:rPr sz="2000" dirty="0">
                <a:latin typeface="Calibri"/>
                <a:cs typeface="Calibri"/>
              </a:rPr>
              <a:t> value)</a:t>
            </a:r>
          </a:p>
        </p:txBody>
      </p:sp>
      <p:sp>
        <p:nvSpPr>
          <p:cNvPr id="4" name="object 4"/>
          <p:cNvSpPr/>
          <p:nvPr/>
        </p:nvSpPr>
        <p:spPr>
          <a:xfrm>
            <a:off x="1154315" y="4719446"/>
            <a:ext cx="2116074" cy="217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32287" y="4784301"/>
            <a:ext cx="1858645" cy="210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AU" sz="1600" spc="-5" dirty="0" err="1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firstF(…)</a:t>
            </a: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255904" marR="494030">
              <a:lnSpc>
                <a:spcPct val="150300"/>
              </a:lnSpc>
              <a:spcBef>
                <a:spcPts val="5"/>
              </a:spcBef>
            </a:pPr>
            <a:r>
              <a:rPr lang="en-AU" sz="1600" dirty="0" err="1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x; </a:t>
            </a:r>
            <a:endParaRPr lang="en-AU" sz="1600" dirty="0">
              <a:latin typeface="Courier New"/>
              <a:cs typeface="Courier New"/>
            </a:endParaRPr>
          </a:p>
          <a:p>
            <a:pPr marL="255904" marR="494030">
              <a:lnSpc>
                <a:spcPct val="1503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x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… return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x;</a:t>
            </a: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object 6"/>
          <p:cNvSpPr/>
          <p:nvPr/>
        </p:nvSpPr>
        <p:spPr>
          <a:xfrm>
            <a:off x="7046848" y="4695825"/>
            <a:ext cx="2235707" cy="2170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24833" y="4760679"/>
            <a:ext cx="1858645" cy="206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600" dirty="0">
                <a:latin typeface="Courier New"/>
                <a:cs typeface="Courier New"/>
              </a:rPr>
              <a:t>thirdF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(…)</a:t>
            </a: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255904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…</a:t>
            </a:r>
          </a:p>
          <a:p>
            <a:pPr marL="255904">
              <a:lnSpc>
                <a:spcPct val="100000"/>
              </a:lnSpc>
              <a:spcBef>
                <a:spcPts val="969"/>
              </a:spcBef>
            </a:pPr>
            <a:r>
              <a:rPr sz="1600" dirty="0">
                <a:latin typeface="Courier New"/>
                <a:cs typeface="Courier New"/>
              </a:rPr>
              <a:t>…</a:t>
            </a:r>
          </a:p>
          <a:p>
            <a:pPr marL="255904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return ;</a:t>
            </a: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object 8"/>
          <p:cNvSpPr/>
          <p:nvPr/>
        </p:nvSpPr>
        <p:spPr>
          <a:xfrm>
            <a:off x="3727589" y="4708016"/>
            <a:ext cx="2749296" cy="217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05561" y="4773633"/>
            <a:ext cx="2226945" cy="5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secondF 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latin typeface="Courier New"/>
                <a:cs typeface="Courier New"/>
              </a:rPr>
              <a:t>…)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9405" y="5409565"/>
            <a:ext cx="760095" cy="96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05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 </a:t>
            </a:r>
            <a:r>
              <a:rPr sz="1600" dirty="0">
                <a:latin typeface="Courier New"/>
                <a:cs typeface="Courier New"/>
              </a:rPr>
              <a:t>time = return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05596" y="5506678"/>
            <a:ext cx="1370330" cy="96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time;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ts val="2890"/>
              </a:lnSpc>
              <a:spcBef>
                <a:spcPts val="254"/>
              </a:spcBef>
            </a:pPr>
            <a:r>
              <a:rPr sz="1600" dirty="0">
                <a:latin typeface="Courier New"/>
                <a:cs typeface="Courier New"/>
              </a:rPr>
              <a:t>… (2.0*time);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5561" y="6606998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8882" y="477410"/>
            <a:ext cx="7215644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8875">
              <a:lnSpc>
                <a:spcPct val="100000"/>
              </a:lnSpc>
            </a:pPr>
            <a:r>
              <a:rPr spc="-5" dirty="0"/>
              <a:t>Formal</a:t>
            </a:r>
            <a:r>
              <a:rPr spc="15" dirty="0"/>
              <a:t> </a:t>
            </a:r>
            <a:r>
              <a:rPr spc="-5" dirty="0"/>
              <a:t>parameter</a:t>
            </a:r>
            <a:r>
              <a:rPr spc="15" dirty="0"/>
              <a:t> </a:t>
            </a:r>
            <a:r>
              <a:rPr dirty="0"/>
              <a:t>list</a:t>
            </a:r>
          </a:p>
        </p:txBody>
      </p:sp>
      <p:sp>
        <p:nvSpPr>
          <p:cNvPr id="3" name="object 3"/>
          <p:cNvSpPr/>
          <p:nvPr/>
        </p:nvSpPr>
        <p:spPr>
          <a:xfrm>
            <a:off x="1818017" y="4498847"/>
            <a:ext cx="7113269" cy="2214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3678" y="1375618"/>
            <a:ext cx="8296421" cy="4040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685" algn="ctr">
              <a:lnSpc>
                <a:spcPct val="100000"/>
              </a:lnSpc>
            </a:pPr>
            <a:r>
              <a:rPr sz="2000" b="1" i="1" spc="-5" dirty="0">
                <a:solidFill>
                  <a:srgbClr val="969696"/>
                </a:solidFill>
                <a:latin typeface="Courier New"/>
                <a:cs typeface="Courier New"/>
              </a:rPr>
              <a:t>return_type </a:t>
            </a:r>
            <a:r>
              <a:rPr sz="2000" b="1" spc="-5" dirty="0">
                <a:solidFill>
                  <a:srgbClr val="969696"/>
                </a:solidFill>
                <a:latin typeface="Courier New"/>
                <a:cs typeface="Courier New"/>
              </a:rPr>
              <a:t>functionName( </a:t>
            </a:r>
            <a:r>
              <a:rPr sz="2000" b="1" i="1" spc="-5" dirty="0">
                <a:latin typeface="Courier New"/>
                <a:cs typeface="Courier New"/>
              </a:rPr>
              <a:t>formal parameter list</a:t>
            </a:r>
            <a:r>
              <a:rPr sz="2000" b="1" i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969696"/>
                </a:solidFill>
                <a:latin typeface="Courier New"/>
                <a:cs typeface="Courier New"/>
              </a:rPr>
              <a:t>)</a:t>
            </a:r>
            <a:endParaRPr sz="2000" dirty="0">
              <a:latin typeface="Courier New"/>
              <a:cs typeface="Courier New"/>
            </a:endParaRPr>
          </a:p>
          <a:p>
            <a:pPr marL="355600">
              <a:lnSpc>
                <a:spcPts val="1910"/>
              </a:lnSpc>
              <a:spcBef>
                <a:spcPts val="244"/>
              </a:spcBef>
            </a:pPr>
            <a:r>
              <a:rPr sz="1600" dirty="0">
                <a:solidFill>
                  <a:srgbClr val="969696"/>
                </a:solidFill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746125">
              <a:lnSpc>
                <a:spcPts val="1910"/>
              </a:lnSpc>
              <a:tabLst>
                <a:tab pos="1113155" algn="l"/>
                <a:tab pos="1602105" algn="l"/>
                <a:tab pos="1968500" algn="l"/>
                <a:tab pos="2458085" algn="l"/>
              </a:tabLst>
            </a:pPr>
            <a:r>
              <a:rPr sz="1600" dirty="0">
                <a:solidFill>
                  <a:srgbClr val="969696"/>
                </a:solidFill>
                <a:latin typeface="Courier New"/>
                <a:cs typeface="Courier New"/>
              </a:rPr>
              <a:t>.	.	.	.	.</a:t>
            </a:r>
            <a:endParaRPr sz="1600" dirty="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969696"/>
                </a:solidFill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355600" marR="387350" indent="-342900">
              <a:lnSpc>
                <a:spcPts val="1930"/>
              </a:lnSpc>
              <a:buFont typeface="Arial"/>
              <a:buChar char="•"/>
              <a:tabLst>
                <a:tab pos="356235" algn="l"/>
              </a:tabLst>
            </a:pPr>
            <a:r>
              <a:rPr sz="2000" spc="-10" dirty="0">
                <a:latin typeface="Calibri"/>
                <a:cs typeface="Calibri"/>
              </a:rPr>
              <a:t>Th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contains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parameters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gned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dirty="0">
                <a:latin typeface="Calibri"/>
                <a:cs typeface="Calibri"/>
              </a:rPr>
              <a:t> actua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 v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s passed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function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when it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called. </a:t>
            </a:r>
            <a:r>
              <a:rPr sz="2000" dirty="0">
                <a:latin typeface="Calibri"/>
                <a:cs typeface="Calibri"/>
              </a:rPr>
              <a:t>Parameter</a:t>
            </a:r>
            <a:r>
              <a:rPr sz="2000" spc="-5" dirty="0">
                <a:latin typeface="Calibri"/>
                <a:cs typeface="Calibri"/>
              </a:rPr>
              <a:t>s 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 are </a:t>
            </a:r>
            <a:r>
              <a:rPr sz="2000" spc="-5" dirty="0">
                <a:latin typeface="Calibri"/>
                <a:cs typeface="Calibri"/>
              </a:rPr>
              <a:t>separated </a:t>
            </a:r>
            <a:r>
              <a:rPr sz="2000" spc="-1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commas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ts val="2380"/>
              </a:lnSpc>
              <a:spcBef>
                <a:spcPts val="10"/>
              </a:spcBef>
              <a:buFont typeface="Arial"/>
              <a:buChar char="•"/>
              <a:tabLst>
                <a:tab pos="356235" algn="l"/>
              </a:tabLst>
            </a:pPr>
            <a:r>
              <a:rPr sz="2000" spc="-5" dirty="0">
                <a:latin typeface="Calibri"/>
                <a:cs typeface="Calibri"/>
              </a:rPr>
              <a:t>Each parameter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must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type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ts val="238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parameters</a:t>
            </a:r>
            <a:r>
              <a:rPr sz="2000" dirty="0">
                <a:latin typeface="Calibri"/>
                <a:cs typeface="Calibri"/>
              </a:rPr>
              <a:t> ar</a:t>
            </a:r>
            <a:r>
              <a:rPr sz="2000" spc="-5" dirty="0">
                <a:latin typeface="Calibri"/>
                <a:cs typeface="Calibri"/>
              </a:rPr>
              <a:t>e passed</a:t>
            </a:r>
            <a:r>
              <a:rPr sz="2000" dirty="0">
                <a:latin typeface="Calibri"/>
                <a:cs typeface="Calibri"/>
              </a:rPr>
              <a:t> 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function,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way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specify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endParaRPr sz="2000" dirty="0">
              <a:latin typeface="Courier New"/>
              <a:cs typeface="Courier New"/>
            </a:endParaRPr>
          </a:p>
          <a:p>
            <a:pPr marL="514984" indent="-45085">
              <a:lnSpc>
                <a:spcPct val="100000"/>
              </a:lnSpc>
              <a:spcBef>
                <a:spcPts val="235"/>
              </a:spcBef>
            </a:pPr>
            <a:r>
              <a:rPr sz="1800" dirty="0">
                <a:latin typeface="Calibri"/>
                <a:cs typeface="Calibri"/>
              </a:rPr>
              <a:t>C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ssume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empty </a:t>
            </a:r>
            <a:r>
              <a:rPr sz="1800" spc="-10" dirty="0">
                <a:latin typeface="Calibri"/>
                <a:cs typeface="Calibri"/>
              </a:rPr>
              <a:t>paramete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)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“</a:t>
            </a:r>
            <a:r>
              <a:rPr sz="1800" dirty="0">
                <a:solidFill>
                  <a:srgbClr val="0000CC"/>
                </a:solidFill>
                <a:latin typeface="Calibri"/>
                <a:cs typeface="Calibri"/>
              </a:rPr>
              <a:t>un</a:t>
            </a:r>
            <a:r>
              <a:rPr sz="1800" spc="-5" dirty="0">
                <a:solidFill>
                  <a:srgbClr val="0000CC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0000CC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0000CC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0000CC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0000CC"/>
                </a:solidFill>
                <a:latin typeface="Calibri"/>
                <a:cs typeface="Calibri"/>
              </a:rPr>
              <a:t>n</a:t>
            </a:r>
            <a:r>
              <a:rPr sz="1800" spc="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lang="en-US" sz="1800" spc="10" dirty="0">
                <a:solidFill>
                  <a:srgbClr val="0000CC"/>
                </a:solidFill>
                <a:latin typeface="Calibri"/>
                <a:cs typeface="Calibri"/>
              </a:rPr>
              <a:t>fixed </a:t>
            </a:r>
            <a:r>
              <a:rPr sz="1800" dirty="0">
                <a:solidFill>
                  <a:srgbClr val="0000CC"/>
                </a:solidFill>
                <a:latin typeface="Calibri"/>
                <a:cs typeface="Calibri"/>
              </a:rPr>
              <a:t>number</a:t>
            </a:r>
            <a:r>
              <a:rPr sz="1800" spc="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0000CC"/>
                </a:solidFill>
                <a:latin typeface="Calibri"/>
                <a:cs typeface="Calibri"/>
              </a:rPr>
              <a:t>f </a:t>
            </a:r>
            <a:r>
              <a:rPr sz="1800" spc="-5" dirty="0">
                <a:solidFill>
                  <a:srgbClr val="0000CC"/>
                </a:solidFill>
                <a:latin typeface="Calibri"/>
                <a:cs typeface="Calibri"/>
              </a:rPr>
              <a:t>parameters</a:t>
            </a:r>
            <a:r>
              <a:rPr sz="1800" spc="-5" dirty="0">
                <a:latin typeface="Calibri"/>
                <a:cs typeface="Calibri"/>
              </a:rPr>
              <a:t>”.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514984" marR="309880">
              <a:lnSpc>
                <a:spcPct val="110600"/>
              </a:lnSpc>
            </a:pPr>
            <a:r>
              <a:rPr sz="1600" i="1" dirty="0">
                <a:solidFill>
                  <a:srgbClr val="5E5E5E"/>
                </a:solidFill>
                <a:latin typeface="Courier New"/>
                <a:cs typeface="Courier New"/>
              </a:rPr>
              <a:t>return_type</a:t>
            </a:r>
            <a:r>
              <a:rPr sz="1600" i="1" spc="10" dirty="0">
                <a:solidFill>
                  <a:srgbClr val="5E5E5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E5E5E"/>
                </a:solidFill>
                <a:latin typeface="Courier New"/>
                <a:cs typeface="Courier New"/>
              </a:rPr>
              <a:t>functionName</a:t>
            </a:r>
            <a:r>
              <a:rPr sz="1600" spc="-475" dirty="0">
                <a:solidFill>
                  <a:srgbClr val="5E5E5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mic Sans MS"/>
                <a:cs typeface="Comic Sans MS"/>
              </a:rPr>
              <a:t>(</a:t>
            </a:r>
            <a:r>
              <a:rPr sz="1600" i="1" spc="-5" dirty="0">
                <a:solidFill>
                  <a:srgbClr val="0000CC"/>
                </a:solidFill>
                <a:latin typeface="Courier New"/>
                <a:cs typeface="Courier New"/>
              </a:rPr>
              <a:t>typ</a:t>
            </a:r>
            <a:r>
              <a:rPr sz="1600" i="1" dirty="0">
                <a:solidFill>
                  <a:srgbClr val="0000CC"/>
                </a:solidFill>
                <a:latin typeface="Courier New"/>
                <a:cs typeface="Courier New"/>
              </a:rPr>
              <a:t>e </a:t>
            </a:r>
            <a:r>
              <a:rPr sz="1600" dirty="0">
                <a:latin typeface="Courier New"/>
                <a:cs typeface="Courier New"/>
              </a:rPr>
              <a:t>par</a:t>
            </a:r>
            <a:r>
              <a:rPr sz="1600" spc="-5" dirty="0">
                <a:latin typeface="Courier New"/>
                <a:cs typeface="Courier New"/>
              </a:rPr>
              <a:t>1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,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i="1" dirty="0">
                <a:solidFill>
                  <a:srgbClr val="0000CC"/>
                </a:solidFill>
                <a:latin typeface="Courier New"/>
                <a:cs typeface="Courier New"/>
              </a:rPr>
              <a:t>type</a:t>
            </a:r>
            <a:r>
              <a:rPr sz="1600" i="1" spc="5" dirty="0">
                <a:solidFill>
                  <a:srgbClr val="0000CC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par</a:t>
            </a:r>
            <a:r>
              <a:rPr sz="1600" spc="5" dirty="0">
                <a:latin typeface="Courier New"/>
                <a:cs typeface="Courier New"/>
              </a:rPr>
              <a:t>2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sz="1600" i="1" dirty="0">
                <a:solidFill>
                  <a:srgbClr val="0000CC"/>
                </a:solidFill>
                <a:latin typeface="Courier New"/>
                <a:cs typeface="Courier New"/>
              </a:rPr>
              <a:t>type</a:t>
            </a:r>
            <a:r>
              <a:rPr sz="1600" i="1" spc="5" dirty="0">
                <a:solidFill>
                  <a:srgbClr val="0000CC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pa</a:t>
            </a:r>
            <a:r>
              <a:rPr sz="1600" spc="-10" dirty="0">
                <a:latin typeface="Courier New"/>
                <a:cs typeface="Courier New"/>
              </a:rPr>
              <a:t>r3</a:t>
            </a:r>
            <a:r>
              <a:rPr sz="1600" dirty="0">
                <a:latin typeface="Comic Sans MS"/>
                <a:cs typeface="Comic Sans MS"/>
              </a:rPr>
              <a:t>) </a:t>
            </a:r>
            <a:r>
              <a:rPr sz="1600" spc="-5" dirty="0">
                <a:latin typeface="Comic Sans MS"/>
                <a:cs typeface="Comic Sans MS"/>
              </a:rPr>
              <a:t>or</a:t>
            </a:r>
            <a:endParaRPr sz="1600" dirty="0">
              <a:latin typeface="Comic Sans MS"/>
              <a:cs typeface="Comic Sans MS"/>
            </a:endParaRPr>
          </a:p>
          <a:p>
            <a:pPr marL="514984">
              <a:lnSpc>
                <a:spcPct val="100000"/>
              </a:lnSpc>
              <a:spcBef>
                <a:spcPts val="180"/>
              </a:spcBef>
            </a:pPr>
            <a:r>
              <a:rPr sz="1600" i="1" dirty="0">
                <a:solidFill>
                  <a:srgbClr val="5E5E5E"/>
                </a:solidFill>
                <a:latin typeface="Courier New"/>
                <a:cs typeface="Courier New"/>
              </a:rPr>
              <a:t>return_type</a:t>
            </a:r>
            <a:r>
              <a:rPr sz="1600" i="1" spc="10" dirty="0">
                <a:solidFill>
                  <a:srgbClr val="5E5E5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E5E5E"/>
                </a:solidFill>
                <a:latin typeface="Courier New"/>
                <a:cs typeface="Courier New"/>
              </a:rPr>
              <a:t>functionNam</a:t>
            </a:r>
            <a:r>
              <a:rPr sz="1600" spc="5" dirty="0">
                <a:solidFill>
                  <a:srgbClr val="5E5E5E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latin typeface="Comic Sans MS"/>
                <a:cs typeface="Comic Sans MS"/>
              </a:rPr>
              <a:t>( 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4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mic Sans MS"/>
                <a:cs typeface="Comic Sans MS"/>
              </a:rPr>
              <a:t>)</a:t>
            </a:r>
          </a:p>
          <a:p>
            <a:pPr marL="514984">
              <a:lnSpc>
                <a:spcPct val="100000"/>
              </a:lnSpc>
              <a:spcBef>
                <a:spcPts val="180"/>
              </a:spcBef>
            </a:pP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Examples: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0352" y="5647264"/>
            <a:ext cx="2838450" cy="1073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8600"/>
              </a:lnSpc>
            </a:pPr>
            <a:r>
              <a:rPr sz="1600" dirty="0">
                <a:solidFill>
                  <a:srgbClr val="5E5E5E"/>
                </a:solidFill>
                <a:latin typeface="Courier New"/>
                <a:cs typeface="Courier New"/>
              </a:rPr>
              <a:t>int calcAverag</a:t>
            </a:r>
            <a:r>
              <a:rPr sz="1600" spc="10" dirty="0">
                <a:solidFill>
                  <a:srgbClr val="5E5E5E"/>
                </a:solidFill>
                <a:latin typeface="Courier New"/>
                <a:cs typeface="Courier New"/>
              </a:rPr>
              <a:t>e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x1, </a:t>
            </a:r>
            <a:r>
              <a:rPr sz="1600" dirty="0">
                <a:solidFill>
                  <a:srgbClr val="5E5E5E"/>
                </a:solidFill>
                <a:latin typeface="Courier New"/>
                <a:cs typeface="Courier New"/>
              </a:rPr>
              <a:t>double getHeigh</a:t>
            </a:r>
            <a:r>
              <a:rPr sz="1600" spc="-5" dirty="0">
                <a:solidFill>
                  <a:srgbClr val="5E5E5E"/>
                </a:solidFill>
                <a:latin typeface="Courier New"/>
                <a:cs typeface="Courier New"/>
              </a:rPr>
              <a:t>t</a:t>
            </a:r>
            <a:r>
              <a:rPr sz="1600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double </a:t>
            </a:r>
            <a:r>
              <a:rPr sz="1600" dirty="0">
                <a:solidFill>
                  <a:srgbClr val="5E5E5E"/>
                </a:solidFill>
                <a:latin typeface="Courier New"/>
                <a:cs typeface="Courier New"/>
              </a:rPr>
              <a:t>char getSelectio</a:t>
            </a:r>
            <a:r>
              <a:rPr sz="1600" spc="5" dirty="0">
                <a:solidFill>
                  <a:srgbClr val="5E5E5E"/>
                </a:solidFill>
                <a:latin typeface="Courier New"/>
                <a:cs typeface="Courier New"/>
              </a:rPr>
              <a:t>n</a:t>
            </a:r>
            <a:r>
              <a:rPr sz="1600" dirty="0">
                <a:latin typeface="Courier New"/>
                <a:cs typeface="Courier New"/>
              </a:rPr>
              <a:t>(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cha</a:t>
            </a:r>
            <a:r>
              <a:rPr lang="en-US" sz="1600" dirty="0">
                <a:solidFill>
                  <a:srgbClr val="0000FF"/>
                </a:solidFill>
                <a:latin typeface="Courier New"/>
                <a:cs typeface="Courier New"/>
              </a:rPr>
              <a:t>r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E5E5E"/>
                </a:solidFill>
                <a:latin typeface="Courier New"/>
                <a:cs typeface="Courier New"/>
              </a:rPr>
              <a:t>void promp</a:t>
            </a:r>
            <a:r>
              <a:rPr sz="1600" spc="5" dirty="0">
                <a:solidFill>
                  <a:srgbClr val="5E5E5E"/>
                </a:solidFill>
                <a:latin typeface="Courier New"/>
                <a:cs typeface="Courier New"/>
              </a:rPr>
              <a:t>t</a:t>
            </a:r>
            <a:r>
              <a:rPr sz="1600" dirty="0">
                <a:latin typeface="Courier New"/>
                <a:cs typeface="Courier New"/>
              </a:rPr>
              <a:t>(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45583" y="5647264"/>
            <a:ext cx="2960370" cy="755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x2)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ts val="2110"/>
              </a:lnSpc>
              <a:spcBef>
                <a:spcPts val="25"/>
              </a:spcBef>
            </a:pPr>
            <a:r>
              <a:rPr sz="1600" dirty="0">
                <a:latin typeface="Courier New"/>
                <a:cs typeface="Courier New"/>
              </a:rPr>
              <a:t>velocity,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theta) </a:t>
            </a:r>
            <a:r>
              <a:rPr sz="1600" spc="-5" dirty="0">
                <a:latin typeface="Courier New"/>
                <a:cs typeface="Courier New"/>
              </a:rPr>
              <a:t>lt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, int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inde</a:t>
            </a:r>
            <a:r>
              <a:rPr sz="1600" spc="-5" dirty="0">
                <a:latin typeface="Courier New"/>
                <a:cs typeface="Courier New"/>
              </a:rPr>
              <a:t>x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,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ptr )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4355" y="963358"/>
            <a:ext cx="104457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Quiz</a:t>
            </a:r>
          </a:p>
        </p:txBody>
      </p:sp>
      <p:sp>
        <p:nvSpPr>
          <p:cNvPr id="3" name="object 3"/>
          <p:cNvSpPr/>
          <p:nvPr/>
        </p:nvSpPr>
        <p:spPr>
          <a:xfrm>
            <a:off x="1321193" y="3420617"/>
            <a:ext cx="3848100" cy="2292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8403" y="3486234"/>
            <a:ext cx="198183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33CC"/>
                </a:solidFill>
                <a:latin typeface="Courier New"/>
                <a:cs typeface="Courier New"/>
              </a:rPr>
              <a:t>double</a:t>
            </a:r>
            <a:r>
              <a:rPr sz="1600" spc="5" dirty="0">
                <a:solidFill>
                  <a:srgbClr val="0033CC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multiply(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33CC"/>
                </a:solidFill>
                <a:latin typeface="Courier New"/>
                <a:cs typeface="Courier New"/>
              </a:rPr>
              <a:t>int</a:t>
            </a:r>
            <a:r>
              <a:rPr sz="1600" spc="-5" dirty="0">
                <a:solidFill>
                  <a:srgbClr val="0033CC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z;</a:t>
            </a:r>
            <a:endParaRPr sz="1600">
              <a:latin typeface="Courier New"/>
              <a:cs typeface="Courier New"/>
            </a:endParaRPr>
          </a:p>
          <a:p>
            <a:pPr marL="501015" marR="5080">
              <a:lnSpc>
                <a:spcPct val="200599"/>
              </a:lnSpc>
            </a:pPr>
            <a:r>
              <a:rPr sz="1600" dirty="0">
                <a:latin typeface="Courier New"/>
                <a:cs typeface="Courier New"/>
              </a:rPr>
              <a:t>z = x*y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+ w; return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z;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7133" y="3486234"/>
            <a:ext cx="7588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33CC"/>
                </a:solidFill>
                <a:latin typeface="Courier New"/>
                <a:cs typeface="Courier New"/>
              </a:rPr>
              <a:t>int </a:t>
            </a:r>
            <a:r>
              <a:rPr sz="1600" spc="-5" dirty="0">
                <a:latin typeface="Courier New"/>
                <a:cs typeface="Courier New"/>
              </a:rPr>
              <a:t>x,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9627" y="3486234"/>
            <a:ext cx="3917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y);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8403" y="5196916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535" y="2007552"/>
            <a:ext cx="717359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Fin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error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 the </a:t>
            </a:r>
            <a:r>
              <a:rPr sz="2800" spc="-5" dirty="0">
                <a:latin typeface="Calibri"/>
                <a:cs typeface="Calibri"/>
              </a:rPr>
              <a:t>followin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definitions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63069" y="3422141"/>
            <a:ext cx="3848100" cy="229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40258" y="3487758"/>
            <a:ext cx="3693160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getAverage(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CC"/>
                </a:solidFill>
                <a:latin typeface="Courier New"/>
                <a:cs typeface="Courier New"/>
              </a:rPr>
              <a:t>float</a:t>
            </a:r>
            <a:r>
              <a:rPr sz="1600" spc="10" dirty="0">
                <a:solidFill>
                  <a:srgbClr val="0033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x</a:t>
            </a:r>
            <a:r>
              <a:rPr sz="1600" dirty="0">
                <a:latin typeface="Courier New"/>
                <a:cs typeface="Courier New"/>
              </a:rPr>
              <a:t>, </a:t>
            </a:r>
            <a:r>
              <a:rPr sz="1600" dirty="0">
                <a:solidFill>
                  <a:srgbClr val="0033CC"/>
                </a:solidFill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y);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33CC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33CC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sum;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28691" y="4465396"/>
            <a:ext cx="137096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sum = x +y;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8691" y="4954601"/>
            <a:ext cx="21037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return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(sum/2.0);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40258" y="5198440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0839" y="5776163"/>
            <a:ext cx="433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Missing data type for y</a:t>
            </a:r>
          </a:p>
          <a:p>
            <a:r>
              <a:rPr lang="en-AU" dirty="0">
                <a:solidFill>
                  <a:srgbClr val="FF0000"/>
                </a:solidFill>
              </a:rPr>
              <a:t>Variable w is not declared.</a:t>
            </a:r>
          </a:p>
          <a:p>
            <a:r>
              <a:rPr lang="en-AU" dirty="0">
                <a:solidFill>
                  <a:srgbClr val="FF0000"/>
                </a:solidFill>
              </a:rPr>
              <a:t>Semicolon at the end of the function header</a:t>
            </a:r>
          </a:p>
          <a:p>
            <a:r>
              <a:rPr lang="en-AU" dirty="0">
                <a:solidFill>
                  <a:srgbClr val="FF0000"/>
                </a:solidFill>
              </a:rPr>
              <a:t>CAUTION: Return type is double but z is int</a:t>
            </a:r>
          </a:p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8000" y="5828433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No return type for the function, int will be assumed</a:t>
            </a:r>
          </a:p>
          <a:p>
            <a:r>
              <a:rPr lang="en-AU" dirty="0">
                <a:solidFill>
                  <a:srgbClr val="FF0000"/>
                </a:solidFill>
              </a:rPr>
              <a:t>Semicolon at the end of the function header</a:t>
            </a:r>
          </a:p>
          <a:p>
            <a:r>
              <a:rPr lang="en-AU" dirty="0">
                <a:solidFill>
                  <a:srgbClr val="FF0000"/>
                </a:solidFill>
              </a:rPr>
              <a:t>CAUTION: Return type is float </a:t>
            </a:r>
          </a:p>
          <a:p>
            <a:endParaRPr lang="en-AU" dirty="0">
              <a:solidFill>
                <a:srgbClr val="FF0000"/>
              </a:solidFill>
            </a:endParaRPr>
          </a:p>
          <a:p>
            <a:endParaRPr lang="en-AU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8787" y="707898"/>
            <a:ext cx="5545074" cy="3921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46759" y="768913"/>
            <a:ext cx="256667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969696"/>
                </a:solidFill>
                <a:latin typeface="Comic Sans MS"/>
                <a:cs typeface="Comic Sans MS"/>
              </a:rPr>
              <a:t>/</a:t>
            </a:r>
            <a:r>
              <a:rPr sz="1400" b="1" spc="-5" dirty="0">
                <a:solidFill>
                  <a:srgbClr val="969696"/>
                </a:solidFill>
                <a:latin typeface="Comic Sans MS"/>
                <a:cs typeface="Comic Sans MS"/>
              </a:rPr>
              <a:t>*</a:t>
            </a:r>
            <a:r>
              <a:rPr sz="1400" b="1" dirty="0">
                <a:solidFill>
                  <a:srgbClr val="969696"/>
                </a:solidFill>
                <a:latin typeface="Comic Sans MS"/>
                <a:cs typeface="Comic Sans MS"/>
              </a:rPr>
              <a:t> preprocesso</a:t>
            </a:r>
            <a:r>
              <a:rPr sz="1400" b="1" spc="-5" dirty="0">
                <a:solidFill>
                  <a:srgbClr val="969696"/>
                </a:solidFill>
                <a:latin typeface="Comic Sans MS"/>
                <a:cs typeface="Comic Sans MS"/>
              </a:rPr>
              <a:t>r d</a:t>
            </a:r>
            <a:r>
              <a:rPr sz="1400" b="1" spc="-10" dirty="0">
                <a:solidFill>
                  <a:srgbClr val="969696"/>
                </a:solidFill>
                <a:latin typeface="Comic Sans MS"/>
                <a:cs typeface="Comic Sans MS"/>
              </a:rPr>
              <a:t>i</a:t>
            </a:r>
            <a:r>
              <a:rPr sz="1400" b="1" spc="-5" dirty="0">
                <a:solidFill>
                  <a:srgbClr val="969696"/>
                </a:solidFill>
                <a:latin typeface="Comic Sans MS"/>
                <a:cs typeface="Comic Sans MS"/>
              </a:rPr>
              <a:t>rect</a:t>
            </a:r>
            <a:r>
              <a:rPr sz="1400" b="1" spc="-10" dirty="0">
                <a:solidFill>
                  <a:srgbClr val="969696"/>
                </a:solidFill>
                <a:latin typeface="Comic Sans MS"/>
                <a:cs typeface="Comic Sans MS"/>
              </a:rPr>
              <a:t>iv</a:t>
            </a:r>
            <a:r>
              <a:rPr sz="1400" b="1" spc="-5" dirty="0">
                <a:solidFill>
                  <a:srgbClr val="969696"/>
                </a:solidFill>
                <a:latin typeface="Comic Sans MS"/>
                <a:cs typeface="Comic Sans MS"/>
              </a:rPr>
              <a:t>es</a:t>
            </a:r>
            <a:r>
              <a:rPr sz="1400" b="1" spc="5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969696"/>
                </a:solidFill>
                <a:latin typeface="Comic Sans MS"/>
                <a:cs typeface="Comic Sans MS"/>
              </a:rPr>
              <a:t>*</a:t>
            </a:r>
            <a:r>
              <a:rPr sz="1400" b="1" spc="-5" dirty="0">
                <a:solidFill>
                  <a:srgbClr val="969696"/>
                </a:solidFill>
                <a:latin typeface="Comic Sans MS"/>
                <a:cs typeface="Comic Sans MS"/>
              </a:rPr>
              <a:t>/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969696"/>
                </a:solidFill>
                <a:latin typeface="Comic Sans MS"/>
                <a:cs typeface="Comic Sans MS"/>
              </a:rPr>
              <a:t>………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6723" y="1404440"/>
            <a:ext cx="2684780" cy="631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b="1" spc="-1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400" b="1" spc="-5" dirty="0">
                <a:solidFill>
                  <a:srgbClr val="006500"/>
                </a:solidFill>
                <a:latin typeface="Courier New"/>
                <a:cs typeface="Courier New"/>
              </a:rPr>
              <a:t>* </a:t>
            </a:r>
            <a:r>
              <a:rPr sz="1400" b="1" spc="-10" dirty="0">
                <a:solidFill>
                  <a:srgbClr val="006500"/>
                </a:solidFill>
                <a:latin typeface="Courier New"/>
                <a:cs typeface="Courier New"/>
              </a:rPr>
              <a:t>Functio</a:t>
            </a:r>
            <a:r>
              <a:rPr sz="1400" b="1" spc="-5" dirty="0">
                <a:solidFill>
                  <a:srgbClr val="006500"/>
                </a:solidFill>
                <a:latin typeface="Courier New"/>
                <a:cs typeface="Courier New"/>
              </a:rPr>
              <a:t>n </a:t>
            </a:r>
            <a:r>
              <a:rPr sz="1400" b="1" spc="-10" dirty="0">
                <a:solidFill>
                  <a:srgbClr val="006500"/>
                </a:solidFill>
                <a:latin typeface="Courier New"/>
                <a:cs typeface="Courier New"/>
              </a:rPr>
              <a:t>prototype</a:t>
            </a:r>
            <a:r>
              <a:rPr sz="1400" b="1" spc="-5" dirty="0">
                <a:solidFill>
                  <a:srgbClr val="006500"/>
                </a:solidFill>
                <a:latin typeface="Courier New"/>
                <a:cs typeface="Courier New"/>
              </a:rPr>
              <a:t>s </a:t>
            </a:r>
            <a:r>
              <a:rPr sz="1400" b="1" spc="-10" dirty="0">
                <a:solidFill>
                  <a:srgbClr val="006500"/>
                </a:solidFill>
                <a:latin typeface="Courier New"/>
                <a:cs typeface="Courier New"/>
              </a:rPr>
              <a:t>*/ </a:t>
            </a:r>
            <a:r>
              <a:rPr sz="1400" b="1" spc="-5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r>
              <a:rPr sz="1400" b="1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getDistance(</a:t>
            </a:r>
            <a:r>
              <a:rPr sz="1400" b="1" spc="-10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Comic Sans MS"/>
                <a:cs typeface="Comic Sans MS"/>
              </a:rPr>
              <a:t>…..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2801" y="1617033"/>
            <a:ext cx="98171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velocity,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75787" y="1617033"/>
            <a:ext cx="66421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0255" y="1617033"/>
            <a:ext cx="76898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theta);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6723" y="2258612"/>
            <a:ext cx="1877060" cy="840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in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main(void)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{</a:t>
            </a:r>
            <a:endParaRPr sz="1400">
              <a:latin typeface="Comic Sans MS"/>
              <a:cs typeface="Comic Sans MS"/>
            </a:endParaRPr>
          </a:p>
          <a:p>
            <a:pPr marL="222885">
              <a:lnSpc>
                <a:spcPts val="1675"/>
              </a:lnSpc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/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*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loca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l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variable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s</a:t>
            </a:r>
            <a:r>
              <a:rPr sz="1400" spc="5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*/</a:t>
            </a:r>
            <a:endParaRPr sz="1400">
              <a:latin typeface="Comic Sans MS"/>
              <a:cs typeface="Comic Sans MS"/>
            </a:endParaRPr>
          </a:p>
          <a:p>
            <a:pPr marL="22352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…………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46723" y="3321580"/>
            <a:ext cx="3512185" cy="1266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885">
              <a:lnSpc>
                <a:spcPct val="100000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/*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statemen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t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s */</a:t>
            </a:r>
            <a:endParaRPr sz="1400">
              <a:latin typeface="Comic Sans MS"/>
              <a:cs typeface="Comic Sans MS"/>
            </a:endParaRPr>
          </a:p>
          <a:p>
            <a:pPr marL="22352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………</a:t>
            </a:r>
            <a:endParaRPr sz="1400">
              <a:latin typeface="Comic Sans MS"/>
              <a:cs typeface="Comic Sans MS"/>
            </a:endParaRPr>
          </a:p>
          <a:p>
            <a:pPr marL="223520">
              <a:lnSpc>
                <a:spcPts val="1675"/>
              </a:lnSpc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distanc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e</a:t>
            </a:r>
            <a:r>
              <a:rPr sz="1400" spc="5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= getDistance(velocity,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theta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)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  <a:p>
            <a:pPr marL="223520" marR="2531110">
              <a:lnSpc>
                <a:spcPts val="1670"/>
              </a:lnSpc>
              <a:spcBef>
                <a:spcPts val="60"/>
              </a:spcBef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……. retur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n 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0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20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}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65739" y="4638294"/>
            <a:ext cx="5546597" cy="1581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43711" y="4700071"/>
            <a:ext cx="4138295" cy="147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/*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Calcu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l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ate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dista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n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ce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*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/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doubl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e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getDistance(double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 v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elocity,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doubl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e</a:t>
            </a:r>
            <a:r>
              <a:rPr sz="1400" spc="5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theta)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{</a:t>
            </a:r>
            <a:endParaRPr sz="1400">
              <a:latin typeface="Comic Sans MS"/>
              <a:cs typeface="Comic Sans MS"/>
            </a:endParaRPr>
          </a:p>
          <a:p>
            <a:pPr marL="222885">
              <a:lnSpc>
                <a:spcPts val="1675"/>
              </a:lnSpc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thet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a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*=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RADIANS_PER_DEGREE;</a:t>
            </a:r>
            <a:endParaRPr sz="1400">
              <a:latin typeface="Comic Sans MS"/>
              <a:cs typeface="Comic Sans MS"/>
            </a:endParaRPr>
          </a:p>
          <a:p>
            <a:pPr marL="223520">
              <a:lnSpc>
                <a:spcPts val="1675"/>
              </a:lnSpc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retur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n</a:t>
            </a:r>
            <a:r>
              <a:rPr sz="1400" spc="5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(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v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elocity*velocity* sin(2.0*theta)/G);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}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…………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36939" y="4890515"/>
            <a:ext cx="1625600" cy="707390"/>
          </a:xfrm>
          <a:custGeom>
            <a:avLst/>
            <a:gdLst/>
            <a:ahLst/>
            <a:cxnLst/>
            <a:rect l="l" t="t" r="r" b="b"/>
            <a:pathLst>
              <a:path w="1625600" h="707389">
                <a:moveTo>
                  <a:pt x="0" y="0"/>
                </a:moveTo>
                <a:lnTo>
                  <a:pt x="0" y="707136"/>
                </a:lnTo>
                <a:lnTo>
                  <a:pt x="1625345" y="707136"/>
                </a:lnTo>
                <a:lnTo>
                  <a:pt x="16253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08137" y="5152699"/>
            <a:ext cx="173990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09625" algn="l"/>
              </a:tabLst>
            </a:pPr>
            <a:r>
              <a:rPr sz="1400" b="1" u="heavy" spc="-5" dirty="0">
                <a:latin typeface="Comic Sans MS"/>
                <a:cs typeface="Comic Sans MS"/>
              </a:rPr>
              <a:t> 	</a:t>
            </a:r>
            <a:r>
              <a:rPr sz="1400" b="1" spc="-5" dirty="0">
                <a:latin typeface="Comic Sans MS"/>
                <a:cs typeface="Comic Sans MS"/>
              </a:rPr>
              <a:t>de</a:t>
            </a:r>
            <a:r>
              <a:rPr sz="1400" b="1" spc="-10" dirty="0">
                <a:latin typeface="Comic Sans MS"/>
                <a:cs typeface="Comic Sans MS"/>
              </a:rPr>
              <a:t>fi</a:t>
            </a:r>
            <a:r>
              <a:rPr sz="1400" b="1" spc="-5" dirty="0">
                <a:latin typeface="Comic Sans MS"/>
                <a:cs typeface="Comic Sans MS"/>
              </a:rPr>
              <a:t>n</a:t>
            </a:r>
            <a:r>
              <a:rPr sz="1400" b="1" spc="-10" dirty="0">
                <a:latin typeface="Comic Sans MS"/>
                <a:cs typeface="Comic Sans MS"/>
              </a:rPr>
              <a:t>i</a:t>
            </a:r>
            <a:r>
              <a:rPr sz="1400" b="1" spc="-5" dirty="0">
                <a:latin typeface="Comic Sans MS"/>
                <a:cs typeface="Comic Sans MS"/>
              </a:rPr>
              <a:t>t</a:t>
            </a:r>
            <a:r>
              <a:rPr sz="1400" b="1" spc="-10" dirty="0">
                <a:latin typeface="Comic Sans MS"/>
                <a:cs typeface="Comic Sans MS"/>
              </a:rPr>
              <a:t>i</a:t>
            </a:r>
            <a:r>
              <a:rPr sz="1400" b="1" spc="-5" dirty="0">
                <a:latin typeface="Comic Sans MS"/>
                <a:cs typeface="Comic Sans MS"/>
              </a:rPr>
              <a:t>on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35646" y="2452116"/>
            <a:ext cx="2294890" cy="581660"/>
          </a:xfrm>
          <a:prstGeom prst="rect">
            <a:avLst/>
          </a:prstGeom>
          <a:solidFill>
            <a:srgbClr val="EAEAEA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 marR="7366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Bef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re the</a:t>
            </a:r>
            <a:r>
              <a:rPr sz="1600" spc="-5" dirty="0">
                <a:latin typeface="Calibri"/>
                <a:cs typeface="Calibri"/>
              </a:rPr>
              <a:t> main() function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94539" y="2173985"/>
            <a:ext cx="1256665" cy="318135"/>
          </a:xfrm>
          <a:custGeom>
            <a:avLst/>
            <a:gdLst/>
            <a:ahLst/>
            <a:cxnLst/>
            <a:rect l="l" t="t" r="r" b="b"/>
            <a:pathLst>
              <a:path w="1256665" h="318135">
                <a:moveTo>
                  <a:pt x="1256537" y="299465"/>
                </a:moveTo>
                <a:lnTo>
                  <a:pt x="1237487" y="294893"/>
                </a:lnTo>
                <a:lnTo>
                  <a:pt x="1233677" y="313943"/>
                </a:lnTo>
                <a:lnTo>
                  <a:pt x="1251965" y="317753"/>
                </a:lnTo>
                <a:lnTo>
                  <a:pt x="1256537" y="299465"/>
                </a:lnTo>
                <a:close/>
              </a:path>
              <a:path w="1256665" h="318135">
                <a:moveTo>
                  <a:pt x="1219199" y="291083"/>
                </a:moveTo>
                <a:lnTo>
                  <a:pt x="1200911" y="286511"/>
                </a:lnTo>
                <a:lnTo>
                  <a:pt x="1196339" y="304799"/>
                </a:lnTo>
                <a:lnTo>
                  <a:pt x="1214627" y="309371"/>
                </a:lnTo>
                <a:lnTo>
                  <a:pt x="1219199" y="291083"/>
                </a:lnTo>
                <a:close/>
              </a:path>
              <a:path w="1256665" h="318135">
                <a:moveTo>
                  <a:pt x="1181861" y="281939"/>
                </a:moveTo>
                <a:lnTo>
                  <a:pt x="1163573" y="278129"/>
                </a:lnTo>
                <a:lnTo>
                  <a:pt x="1159002" y="296417"/>
                </a:lnTo>
                <a:lnTo>
                  <a:pt x="1178052" y="300989"/>
                </a:lnTo>
                <a:lnTo>
                  <a:pt x="1181861" y="281939"/>
                </a:lnTo>
                <a:close/>
              </a:path>
              <a:path w="1256665" h="318135">
                <a:moveTo>
                  <a:pt x="1144523" y="273557"/>
                </a:moveTo>
                <a:lnTo>
                  <a:pt x="1126235" y="268985"/>
                </a:lnTo>
                <a:lnTo>
                  <a:pt x="1121663" y="288035"/>
                </a:lnTo>
                <a:lnTo>
                  <a:pt x="1140713" y="291845"/>
                </a:lnTo>
                <a:lnTo>
                  <a:pt x="1144523" y="273557"/>
                </a:lnTo>
                <a:close/>
              </a:path>
              <a:path w="1256665" h="318135">
                <a:moveTo>
                  <a:pt x="1107947" y="265175"/>
                </a:moveTo>
                <a:lnTo>
                  <a:pt x="1088897" y="260603"/>
                </a:lnTo>
                <a:lnTo>
                  <a:pt x="1085087" y="279653"/>
                </a:lnTo>
                <a:lnTo>
                  <a:pt x="1103375" y="283463"/>
                </a:lnTo>
                <a:lnTo>
                  <a:pt x="1107947" y="265175"/>
                </a:lnTo>
                <a:close/>
              </a:path>
              <a:path w="1256665" h="318135">
                <a:moveTo>
                  <a:pt x="1070609" y="256793"/>
                </a:moveTo>
                <a:lnTo>
                  <a:pt x="1052321" y="252221"/>
                </a:lnTo>
                <a:lnTo>
                  <a:pt x="1047749" y="270509"/>
                </a:lnTo>
                <a:lnTo>
                  <a:pt x="1066037" y="275081"/>
                </a:lnTo>
                <a:lnTo>
                  <a:pt x="1070609" y="256793"/>
                </a:lnTo>
                <a:close/>
              </a:path>
              <a:path w="1256665" h="318135">
                <a:moveTo>
                  <a:pt x="1033271" y="247649"/>
                </a:moveTo>
                <a:lnTo>
                  <a:pt x="1014983" y="243839"/>
                </a:lnTo>
                <a:lnTo>
                  <a:pt x="1010411" y="262127"/>
                </a:lnTo>
                <a:lnTo>
                  <a:pt x="1029461" y="266699"/>
                </a:lnTo>
                <a:lnTo>
                  <a:pt x="1033271" y="247649"/>
                </a:lnTo>
                <a:close/>
              </a:path>
              <a:path w="1256665" h="318135">
                <a:moveTo>
                  <a:pt x="996695" y="239267"/>
                </a:moveTo>
                <a:lnTo>
                  <a:pt x="977645" y="235457"/>
                </a:lnTo>
                <a:lnTo>
                  <a:pt x="973835" y="253745"/>
                </a:lnTo>
                <a:lnTo>
                  <a:pt x="992123" y="258317"/>
                </a:lnTo>
                <a:lnTo>
                  <a:pt x="996695" y="239267"/>
                </a:lnTo>
                <a:close/>
              </a:path>
              <a:path w="1256665" h="318135">
                <a:moveTo>
                  <a:pt x="959357" y="230885"/>
                </a:moveTo>
                <a:lnTo>
                  <a:pt x="940307" y="226313"/>
                </a:lnTo>
                <a:lnTo>
                  <a:pt x="936497" y="245363"/>
                </a:lnTo>
                <a:lnTo>
                  <a:pt x="954785" y="249173"/>
                </a:lnTo>
                <a:lnTo>
                  <a:pt x="959357" y="230885"/>
                </a:lnTo>
                <a:close/>
              </a:path>
              <a:path w="1256665" h="318135">
                <a:moveTo>
                  <a:pt x="922019" y="222503"/>
                </a:moveTo>
                <a:lnTo>
                  <a:pt x="903731" y="217931"/>
                </a:lnTo>
                <a:lnTo>
                  <a:pt x="899159" y="236981"/>
                </a:lnTo>
                <a:lnTo>
                  <a:pt x="917447" y="240791"/>
                </a:lnTo>
                <a:lnTo>
                  <a:pt x="922019" y="222503"/>
                </a:lnTo>
                <a:close/>
              </a:path>
              <a:path w="1256665" h="318135">
                <a:moveTo>
                  <a:pt x="884681" y="214121"/>
                </a:moveTo>
                <a:lnTo>
                  <a:pt x="866393" y="209549"/>
                </a:lnTo>
                <a:lnTo>
                  <a:pt x="861821" y="227837"/>
                </a:lnTo>
                <a:lnTo>
                  <a:pt x="880871" y="232409"/>
                </a:lnTo>
                <a:lnTo>
                  <a:pt x="884681" y="214121"/>
                </a:lnTo>
                <a:close/>
              </a:path>
              <a:path w="1256665" h="318135">
                <a:moveTo>
                  <a:pt x="848105" y="204977"/>
                </a:moveTo>
                <a:lnTo>
                  <a:pt x="829055" y="201167"/>
                </a:lnTo>
                <a:lnTo>
                  <a:pt x="825245" y="219455"/>
                </a:lnTo>
                <a:lnTo>
                  <a:pt x="843533" y="224027"/>
                </a:lnTo>
                <a:lnTo>
                  <a:pt x="848105" y="204977"/>
                </a:lnTo>
                <a:close/>
              </a:path>
              <a:path w="1256665" h="318135">
                <a:moveTo>
                  <a:pt x="810767" y="196595"/>
                </a:moveTo>
                <a:lnTo>
                  <a:pt x="792479" y="192023"/>
                </a:lnTo>
                <a:lnTo>
                  <a:pt x="787907" y="211073"/>
                </a:lnTo>
                <a:lnTo>
                  <a:pt x="806195" y="214883"/>
                </a:lnTo>
                <a:lnTo>
                  <a:pt x="810767" y="196595"/>
                </a:lnTo>
                <a:close/>
              </a:path>
              <a:path w="1256665" h="318135">
                <a:moveTo>
                  <a:pt x="773429" y="188213"/>
                </a:moveTo>
                <a:lnTo>
                  <a:pt x="755141" y="183641"/>
                </a:lnTo>
                <a:lnTo>
                  <a:pt x="750569" y="202691"/>
                </a:lnTo>
                <a:lnTo>
                  <a:pt x="769619" y="206501"/>
                </a:lnTo>
                <a:lnTo>
                  <a:pt x="773429" y="188213"/>
                </a:lnTo>
                <a:close/>
              </a:path>
              <a:path w="1256665" h="318135">
                <a:moveTo>
                  <a:pt x="736091" y="179831"/>
                </a:moveTo>
                <a:lnTo>
                  <a:pt x="717803" y="175259"/>
                </a:lnTo>
                <a:lnTo>
                  <a:pt x="713231" y="193547"/>
                </a:lnTo>
                <a:lnTo>
                  <a:pt x="732281" y="198119"/>
                </a:lnTo>
                <a:lnTo>
                  <a:pt x="736091" y="179831"/>
                </a:lnTo>
                <a:close/>
              </a:path>
              <a:path w="1256665" h="318135">
                <a:moveTo>
                  <a:pt x="699515" y="170687"/>
                </a:moveTo>
                <a:lnTo>
                  <a:pt x="680465" y="166877"/>
                </a:lnTo>
                <a:lnTo>
                  <a:pt x="676655" y="185165"/>
                </a:lnTo>
                <a:lnTo>
                  <a:pt x="694943" y="189737"/>
                </a:lnTo>
                <a:lnTo>
                  <a:pt x="699515" y="170687"/>
                </a:lnTo>
                <a:close/>
              </a:path>
              <a:path w="1256665" h="318135">
                <a:moveTo>
                  <a:pt x="662177" y="162305"/>
                </a:moveTo>
                <a:lnTo>
                  <a:pt x="643889" y="158495"/>
                </a:lnTo>
                <a:lnTo>
                  <a:pt x="639317" y="176783"/>
                </a:lnTo>
                <a:lnTo>
                  <a:pt x="657605" y="181355"/>
                </a:lnTo>
                <a:lnTo>
                  <a:pt x="662177" y="162305"/>
                </a:lnTo>
                <a:close/>
              </a:path>
              <a:path w="1256665" h="318135">
                <a:moveTo>
                  <a:pt x="624839" y="153923"/>
                </a:moveTo>
                <a:lnTo>
                  <a:pt x="606551" y="149351"/>
                </a:lnTo>
                <a:lnTo>
                  <a:pt x="601979" y="168401"/>
                </a:lnTo>
                <a:lnTo>
                  <a:pt x="621029" y="172211"/>
                </a:lnTo>
                <a:lnTo>
                  <a:pt x="624839" y="153923"/>
                </a:lnTo>
                <a:close/>
              </a:path>
              <a:path w="1256665" h="318135">
                <a:moveTo>
                  <a:pt x="588263" y="145541"/>
                </a:moveTo>
                <a:lnTo>
                  <a:pt x="569213" y="140969"/>
                </a:lnTo>
                <a:lnTo>
                  <a:pt x="565403" y="159257"/>
                </a:lnTo>
                <a:lnTo>
                  <a:pt x="583691" y="163829"/>
                </a:lnTo>
                <a:lnTo>
                  <a:pt x="588263" y="145541"/>
                </a:lnTo>
                <a:close/>
              </a:path>
              <a:path w="1256665" h="318135">
                <a:moveTo>
                  <a:pt x="550925" y="137159"/>
                </a:moveTo>
                <a:lnTo>
                  <a:pt x="531875" y="132587"/>
                </a:lnTo>
                <a:lnTo>
                  <a:pt x="528065" y="150875"/>
                </a:lnTo>
                <a:lnTo>
                  <a:pt x="546353" y="155447"/>
                </a:lnTo>
                <a:lnTo>
                  <a:pt x="550925" y="137159"/>
                </a:lnTo>
                <a:close/>
              </a:path>
              <a:path w="1256665" h="318135">
                <a:moveTo>
                  <a:pt x="513587" y="128015"/>
                </a:moveTo>
                <a:lnTo>
                  <a:pt x="495299" y="124205"/>
                </a:lnTo>
                <a:lnTo>
                  <a:pt x="490727" y="142493"/>
                </a:lnTo>
                <a:lnTo>
                  <a:pt x="509777" y="147065"/>
                </a:lnTo>
                <a:lnTo>
                  <a:pt x="513587" y="128015"/>
                </a:lnTo>
                <a:close/>
              </a:path>
              <a:path w="1256665" h="318135">
                <a:moveTo>
                  <a:pt x="476249" y="119633"/>
                </a:moveTo>
                <a:lnTo>
                  <a:pt x="457961" y="115061"/>
                </a:lnTo>
                <a:lnTo>
                  <a:pt x="453389" y="134111"/>
                </a:lnTo>
                <a:lnTo>
                  <a:pt x="472439" y="137921"/>
                </a:lnTo>
                <a:lnTo>
                  <a:pt x="476249" y="119633"/>
                </a:lnTo>
                <a:close/>
              </a:path>
              <a:path w="1256665" h="318135">
                <a:moveTo>
                  <a:pt x="439673" y="111251"/>
                </a:moveTo>
                <a:lnTo>
                  <a:pt x="420623" y="106679"/>
                </a:lnTo>
                <a:lnTo>
                  <a:pt x="416813" y="125729"/>
                </a:lnTo>
                <a:lnTo>
                  <a:pt x="435101" y="129539"/>
                </a:lnTo>
                <a:lnTo>
                  <a:pt x="439673" y="111251"/>
                </a:lnTo>
                <a:close/>
              </a:path>
              <a:path w="1256665" h="318135">
                <a:moveTo>
                  <a:pt x="402335" y="102869"/>
                </a:moveTo>
                <a:lnTo>
                  <a:pt x="384047" y="98297"/>
                </a:lnTo>
                <a:lnTo>
                  <a:pt x="379475" y="116585"/>
                </a:lnTo>
                <a:lnTo>
                  <a:pt x="397763" y="121157"/>
                </a:lnTo>
                <a:lnTo>
                  <a:pt x="402335" y="102869"/>
                </a:lnTo>
                <a:close/>
              </a:path>
              <a:path w="1256665" h="318135">
                <a:moveTo>
                  <a:pt x="364997" y="93725"/>
                </a:moveTo>
                <a:lnTo>
                  <a:pt x="346709" y="89915"/>
                </a:lnTo>
                <a:lnTo>
                  <a:pt x="342137" y="108203"/>
                </a:lnTo>
                <a:lnTo>
                  <a:pt x="361187" y="112775"/>
                </a:lnTo>
                <a:lnTo>
                  <a:pt x="364997" y="93725"/>
                </a:lnTo>
                <a:close/>
              </a:path>
              <a:path w="1256665" h="318135">
                <a:moveTo>
                  <a:pt x="328421" y="85343"/>
                </a:moveTo>
                <a:lnTo>
                  <a:pt x="309371" y="81533"/>
                </a:lnTo>
                <a:lnTo>
                  <a:pt x="305561" y="99821"/>
                </a:lnTo>
                <a:lnTo>
                  <a:pt x="323849" y="104393"/>
                </a:lnTo>
                <a:lnTo>
                  <a:pt x="328421" y="85343"/>
                </a:lnTo>
                <a:close/>
              </a:path>
              <a:path w="1256665" h="318135">
                <a:moveTo>
                  <a:pt x="291083" y="76961"/>
                </a:moveTo>
                <a:lnTo>
                  <a:pt x="272033" y="72389"/>
                </a:lnTo>
                <a:lnTo>
                  <a:pt x="268223" y="91439"/>
                </a:lnTo>
                <a:lnTo>
                  <a:pt x="286511" y="95249"/>
                </a:lnTo>
                <a:lnTo>
                  <a:pt x="291083" y="76961"/>
                </a:lnTo>
                <a:close/>
              </a:path>
              <a:path w="1256665" h="318135">
                <a:moveTo>
                  <a:pt x="253745" y="68579"/>
                </a:moveTo>
                <a:lnTo>
                  <a:pt x="235457" y="64007"/>
                </a:lnTo>
                <a:lnTo>
                  <a:pt x="230885" y="82295"/>
                </a:lnTo>
                <a:lnTo>
                  <a:pt x="249173" y="86867"/>
                </a:lnTo>
                <a:lnTo>
                  <a:pt x="253745" y="68579"/>
                </a:lnTo>
                <a:close/>
              </a:path>
              <a:path w="1256665" h="318135">
                <a:moveTo>
                  <a:pt x="216407" y="59435"/>
                </a:moveTo>
                <a:lnTo>
                  <a:pt x="198119" y="55625"/>
                </a:lnTo>
                <a:lnTo>
                  <a:pt x="193547" y="73913"/>
                </a:lnTo>
                <a:lnTo>
                  <a:pt x="212597" y="78485"/>
                </a:lnTo>
                <a:lnTo>
                  <a:pt x="216407" y="59435"/>
                </a:lnTo>
                <a:close/>
              </a:path>
              <a:path w="1256665" h="318135">
                <a:moveTo>
                  <a:pt x="179831" y="51053"/>
                </a:moveTo>
                <a:lnTo>
                  <a:pt x="160781" y="47243"/>
                </a:lnTo>
                <a:lnTo>
                  <a:pt x="156971" y="65531"/>
                </a:lnTo>
                <a:lnTo>
                  <a:pt x="175259" y="70103"/>
                </a:lnTo>
                <a:lnTo>
                  <a:pt x="179831" y="51053"/>
                </a:lnTo>
                <a:close/>
              </a:path>
              <a:path w="1256665" h="318135">
                <a:moveTo>
                  <a:pt x="142493" y="42671"/>
                </a:moveTo>
                <a:lnTo>
                  <a:pt x="124205" y="38099"/>
                </a:lnTo>
                <a:lnTo>
                  <a:pt x="119633" y="57149"/>
                </a:lnTo>
                <a:lnTo>
                  <a:pt x="137921" y="60959"/>
                </a:lnTo>
                <a:lnTo>
                  <a:pt x="142493" y="42671"/>
                </a:lnTo>
                <a:close/>
              </a:path>
              <a:path w="1256665" h="318135">
                <a:moveTo>
                  <a:pt x="83057" y="0"/>
                </a:moveTo>
                <a:lnTo>
                  <a:pt x="0" y="19811"/>
                </a:lnTo>
                <a:lnTo>
                  <a:pt x="59435" y="68881"/>
                </a:lnTo>
                <a:lnTo>
                  <a:pt x="59435" y="43433"/>
                </a:lnTo>
                <a:lnTo>
                  <a:pt x="64007" y="24383"/>
                </a:lnTo>
                <a:lnTo>
                  <a:pt x="67817" y="25907"/>
                </a:lnTo>
                <a:lnTo>
                  <a:pt x="67817" y="64273"/>
                </a:lnTo>
                <a:lnTo>
                  <a:pt x="83057" y="0"/>
                </a:lnTo>
                <a:close/>
              </a:path>
              <a:path w="1256665" h="318135">
                <a:moveTo>
                  <a:pt x="67817" y="25907"/>
                </a:moveTo>
                <a:lnTo>
                  <a:pt x="64007" y="24383"/>
                </a:lnTo>
                <a:lnTo>
                  <a:pt x="59435" y="43433"/>
                </a:lnTo>
                <a:lnTo>
                  <a:pt x="64007" y="44195"/>
                </a:lnTo>
                <a:lnTo>
                  <a:pt x="67817" y="25907"/>
                </a:lnTo>
                <a:close/>
              </a:path>
              <a:path w="1256665" h="318135">
                <a:moveTo>
                  <a:pt x="67817" y="64273"/>
                </a:moveTo>
                <a:lnTo>
                  <a:pt x="67817" y="25907"/>
                </a:lnTo>
                <a:lnTo>
                  <a:pt x="64007" y="44195"/>
                </a:lnTo>
                <a:lnTo>
                  <a:pt x="59435" y="43433"/>
                </a:lnTo>
                <a:lnTo>
                  <a:pt x="59435" y="68881"/>
                </a:lnTo>
                <a:lnTo>
                  <a:pt x="65531" y="73913"/>
                </a:lnTo>
                <a:lnTo>
                  <a:pt x="67817" y="64273"/>
                </a:lnTo>
                <a:close/>
              </a:path>
              <a:path w="1256665" h="318135">
                <a:moveTo>
                  <a:pt x="105155" y="34289"/>
                </a:moveTo>
                <a:lnTo>
                  <a:pt x="86867" y="29717"/>
                </a:lnTo>
                <a:lnTo>
                  <a:pt x="82295" y="48767"/>
                </a:lnTo>
                <a:lnTo>
                  <a:pt x="101345" y="52577"/>
                </a:lnTo>
                <a:lnTo>
                  <a:pt x="105155" y="34289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34122" y="573023"/>
            <a:ext cx="2189480" cy="581025"/>
          </a:xfrm>
          <a:prstGeom prst="rect">
            <a:avLst/>
          </a:prstGeom>
          <a:solidFill>
            <a:srgbClr val="EAEAEA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 marR="211454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Aft</a:t>
            </a:r>
            <a:r>
              <a:rPr sz="1600" spc="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r </a:t>
            </a:r>
            <a:r>
              <a:rPr sz="1600" spc="-5" dirty="0">
                <a:latin typeface="Calibri"/>
                <a:cs typeface="Calibri"/>
              </a:rPr>
              <a:t>th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prepro</a:t>
            </a:r>
            <a:r>
              <a:rPr sz="1600" spc="10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ss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r </a:t>
            </a:r>
            <a:r>
              <a:rPr sz="1600" spc="-5" dirty="0">
                <a:latin typeface="Calibri"/>
                <a:cs typeface="Calibri"/>
              </a:rPr>
              <a:t>directives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91301" y="920496"/>
            <a:ext cx="1145540" cy="314960"/>
          </a:xfrm>
          <a:custGeom>
            <a:avLst/>
            <a:gdLst/>
            <a:ahLst/>
            <a:cxnLst/>
            <a:rect l="l" t="t" r="r" b="b"/>
            <a:pathLst>
              <a:path w="1145540" h="314959">
                <a:moveTo>
                  <a:pt x="1145286" y="19050"/>
                </a:moveTo>
                <a:lnTo>
                  <a:pt x="1140714" y="0"/>
                </a:lnTo>
                <a:lnTo>
                  <a:pt x="1122426" y="4571"/>
                </a:lnTo>
                <a:lnTo>
                  <a:pt x="1126998" y="22860"/>
                </a:lnTo>
                <a:lnTo>
                  <a:pt x="1145286" y="19050"/>
                </a:lnTo>
                <a:close/>
              </a:path>
              <a:path w="1145540" h="314959">
                <a:moveTo>
                  <a:pt x="1107948" y="27432"/>
                </a:moveTo>
                <a:lnTo>
                  <a:pt x="1104138" y="9144"/>
                </a:lnTo>
                <a:lnTo>
                  <a:pt x="1085088" y="13716"/>
                </a:lnTo>
                <a:lnTo>
                  <a:pt x="1089660" y="32004"/>
                </a:lnTo>
                <a:lnTo>
                  <a:pt x="1107948" y="27432"/>
                </a:lnTo>
                <a:close/>
              </a:path>
              <a:path w="1145540" h="314959">
                <a:moveTo>
                  <a:pt x="1071372" y="36576"/>
                </a:moveTo>
                <a:lnTo>
                  <a:pt x="1066800" y="18288"/>
                </a:lnTo>
                <a:lnTo>
                  <a:pt x="1048512" y="22098"/>
                </a:lnTo>
                <a:lnTo>
                  <a:pt x="1052322" y="41148"/>
                </a:lnTo>
                <a:lnTo>
                  <a:pt x="1071372" y="36576"/>
                </a:lnTo>
                <a:close/>
              </a:path>
              <a:path w="1145540" h="314959">
                <a:moveTo>
                  <a:pt x="1034034" y="44958"/>
                </a:moveTo>
                <a:lnTo>
                  <a:pt x="1029462" y="26670"/>
                </a:lnTo>
                <a:lnTo>
                  <a:pt x="1011174" y="31242"/>
                </a:lnTo>
                <a:lnTo>
                  <a:pt x="1015746" y="49530"/>
                </a:lnTo>
                <a:lnTo>
                  <a:pt x="1034034" y="44958"/>
                </a:lnTo>
                <a:close/>
              </a:path>
              <a:path w="1145540" h="314959">
                <a:moveTo>
                  <a:pt x="996696" y="54102"/>
                </a:moveTo>
                <a:lnTo>
                  <a:pt x="992886" y="35814"/>
                </a:lnTo>
                <a:lnTo>
                  <a:pt x="973836" y="40386"/>
                </a:lnTo>
                <a:lnTo>
                  <a:pt x="978408" y="58674"/>
                </a:lnTo>
                <a:lnTo>
                  <a:pt x="996696" y="54102"/>
                </a:lnTo>
                <a:close/>
              </a:path>
              <a:path w="1145540" h="314959">
                <a:moveTo>
                  <a:pt x="960120" y="63246"/>
                </a:moveTo>
                <a:lnTo>
                  <a:pt x="955548" y="44196"/>
                </a:lnTo>
                <a:lnTo>
                  <a:pt x="937260" y="48768"/>
                </a:lnTo>
                <a:lnTo>
                  <a:pt x="941070" y="67818"/>
                </a:lnTo>
                <a:lnTo>
                  <a:pt x="960120" y="63246"/>
                </a:lnTo>
                <a:close/>
              </a:path>
              <a:path w="1145540" h="314959">
                <a:moveTo>
                  <a:pt x="922782" y="71628"/>
                </a:moveTo>
                <a:lnTo>
                  <a:pt x="918210" y="53340"/>
                </a:lnTo>
                <a:lnTo>
                  <a:pt x="899922" y="57912"/>
                </a:lnTo>
                <a:lnTo>
                  <a:pt x="904494" y="76200"/>
                </a:lnTo>
                <a:lnTo>
                  <a:pt x="922782" y="71628"/>
                </a:lnTo>
                <a:close/>
              </a:path>
              <a:path w="1145540" h="314959">
                <a:moveTo>
                  <a:pt x="886206" y="80772"/>
                </a:moveTo>
                <a:lnTo>
                  <a:pt x="881634" y="62484"/>
                </a:lnTo>
                <a:lnTo>
                  <a:pt x="862584" y="66294"/>
                </a:lnTo>
                <a:lnTo>
                  <a:pt x="867156" y="85344"/>
                </a:lnTo>
                <a:lnTo>
                  <a:pt x="886206" y="80772"/>
                </a:lnTo>
                <a:close/>
              </a:path>
              <a:path w="1145540" h="314959">
                <a:moveTo>
                  <a:pt x="848868" y="89916"/>
                </a:moveTo>
                <a:lnTo>
                  <a:pt x="844296" y="70866"/>
                </a:lnTo>
                <a:lnTo>
                  <a:pt x="826008" y="75438"/>
                </a:lnTo>
                <a:lnTo>
                  <a:pt x="830580" y="93726"/>
                </a:lnTo>
                <a:lnTo>
                  <a:pt x="848868" y="89916"/>
                </a:lnTo>
                <a:close/>
              </a:path>
              <a:path w="1145540" h="314959">
                <a:moveTo>
                  <a:pt x="811530" y="98298"/>
                </a:moveTo>
                <a:lnTo>
                  <a:pt x="806958" y="80010"/>
                </a:lnTo>
                <a:lnTo>
                  <a:pt x="788670" y="84582"/>
                </a:lnTo>
                <a:lnTo>
                  <a:pt x="793242" y="102870"/>
                </a:lnTo>
                <a:lnTo>
                  <a:pt x="811530" y="98298"/>
                </a:lnTo>
                <a:close/>
              </a:path>
              <a:path w="1145540" h="314959">
                <a:moveTo>
                  <a:pt x="774954" y="107442"/>
                </a:moveTo>
                <a:lnTo>
                  <a:pt x="770382" y="89154"/>
                </a:lnTo>
                <a:lnTo>
                  <a:pt x="752094" y="92964"/>
                </a:lnTo>
                <a:lnTo>
                  <a:pt x="755904" y="112014"/>
                </a:lnTo>
                <a:lnTo>
                  <a:pt x="774954" y="107442"/>
                </a:lnTo>
                <a:close/>
              </a:path>
              <a:path w="1145540" h="314959">
                <a:moveTo>
                  <a:pt x="737616" y="115824"/>
                </a:moveTo>
                <a:lnTo>
                  <a:pt x="733044" y="97536"/>
                </a:lnTo>
                <a:lnTo>
                  <a:pt x="714756" y="102108"/>
                </a:lnTo>
                <a:lnTo>
                  <a:pt x="719328" y="120396"/>
                </a:lnTo>
                <a:lnTo>
                  <a:pt x="737616" y="115824"/>
                </a:lnTo>
                <a:close/>
              </a:path>
              <a:path w="1145540" h="314959">
                <a:moveTo>
                  <a:pt x="700278" y="124968"/>
                </a:moveTo>
                <a:lnTo>
                  <a:pt x="696468" y="106680"/>
                </a:lnTo>
                <a:lnTo>
                  <a:pt x="677418" y="111252"/>
                </a:lnTo>
                <a:lnTo>
                  <a:pt x="681990" y="129540"/>
                </a:lnTo>
                <a:lnTo>
                  <a:pt x="700278" y="124968"/>
                </a:lnTo>
                <a:close/>
              </a:path>
              <a:path w="1145540" h="314959">
                <a:moveTo>
                  <a:pt x="663702" y="134112"/>
                </a:moveTo>
                <a:lnTo>
                  <a:pt x="659130" y="115062"/>
                </a:lnTo>
                <a:lnTo>
                  <a:pt x="640842" y="119634"/>
                </a:lnTo>
                <a:lnTo>
                  <a:pt x="644652" y="138684"/>
                </a:lnTo>
                <a:lnTo>
                  <a:pt x="663702" y="134112"/>
                </a:lnTo>
                <a:close/>
              </a:path>
              <a:path w="1145540" h="314959">
                <a:moveTo>
                  <a:pt x="626364" y="142494"/>
                </a:moveTo>
                <a:lnTo>
                  <a:pt x="621792" y="124206"/>
                </a:lnTo>
                <a:lnTo>
                  <a:pt x="603504" y="128778"/>
                </a:lnTo>
                <a:lnTo>
                  <a:pt x="608076" y="147066"/>
                </a:lnTo>
                <a:lnTo>
                  <a:pt x="626364" y="142494"/>
                </a:lnTo>
                <a:close/>
              </a:path>
              <a:path w="1145540" h="314959">
                <a:moveTo>
                  <a:pt x="589026" y="151638"/>
                </a:moveTo>
                <a:lnTo>
                  <a:pt x="585216" y="133350"/>
                </a:lnTo>
                <a:lnTo>
                  <a:pt x="566166" y="137160"/>
                </a:lnTo>
                <a:lnTo>
                  <a:pt x="570738" y="156210"/>
                </a:lnTo>
                <a:lnTo>
                  <a:pt x="589026" y="151638"/>
                </a:lnTo>
                <a:close/>
              </a:path>
              <a:path w="1145540" h="314959">
                <a:moveTo>
                  <a:pt x="552450" y="160782"/>
                </a:moveTo>
                <a:lnTo>
                  <a:pt x="547878" y="141732"/>
                </a:lnTo>
                <a:lnTo>
                  <a:pt x="529590" y="146304"/>
                </a:lnTo>
                <a:lnTo>
                  <a:pt x="534162" y="164592"/>
                </a:lnTo>
                <a:lnTo>
                  <a:pt x="552450" y="160782"/>
                </a:lnTo>
                <a:close/>
              </a:path>
              <a:path w="1145540" h="314959">
                <a:moveTo>
                  <a:pt x="515112" y="169164"/>
                </a:moveTo>
                <a:lnTo>
                  <a:pt x="510540" y="150876"/>
                </a:lnTo>
                <a:lnTo>
                  <a:pt x="492252" y="155448"/>
                </a:lnTo>
                <a:lnTo>
                  <a:pt x="496824" y="173736"/>
                </a:lnTo>
                <a:lnTo>
                  <a:pt x="515112" y="169164"/>
                </a:lnTo>
                <a:close/>
              </a:path>
              <a:path w="1145540" h="314959">
                <a:moveTo>
                  <a:pt x="478536" y="178308"/>
                </a:moveTo>
                <a:lnTo>
                  <a:pt x="473964" y="159258"/>
                </a:lnTo>
                <a:lnTo>
                  <a:pt x="454914" y="163830"/>
                </a:lnTo>
                <a:lnTo>
                  <a:pt x="459486" y="182880"/>
                </a:lnTo>
                <a:lnTo>
                  <a:pt x="478536" y="178308"/>
                </a:lnTo>
                <a:close/>
              </a:path>
              <a:path w="1145540" h="314959">
                <a:moveTo>
                  <a:pt x="441198" y="186690"/>
                </a:moveTo>
                <a:lnTo>
                  <a:pt x="436626" y="168402"/>
                </a:lnTo>
                <a:lnTo>
                  <a:pt x="418338" y="172974"/>
                </a:lnTo>
                <a:lnTo>
                  <a:pt x="422910" y="191262"/>
                </a:lnTo>
                <a:lnTo>
                  <a:pt x="441198" y="186690"/>
                </a:lnTo>
                <a:close/>
              </a:path>
              <a:path w="1145540" h="314959">
                <a:moveTo>
                  <a:pt x="403860" y="195834"/>
                </a:moveTo>
                <a:lnTo>
                  <a:pt x="400050" y="177546"/>
                </a:lnTo>
                <a:lnTo>
                  <a:pt x="381000" y="182118"/>
                </a:lnTo>
                <a:lnTo>
                  <a:pt x="385572" y="200406"/>
                </a:lnTo>
                <a:lnTo>
                  <a:pt x="403860" y="195834"/>
                </a:lnTo>
                <a:close/>
              </a:path>
              <a:path w="1145540" h="314959">
                <a:moveTo>
                  <a:pt x="367284" y="204978"/>
                </a:moveTo>
                <a:lnTo>
                  <a:pt x="362712" y="185928"/>
                </a:lnTo>
                <a:lnTo>
                  <a:pt x="344424" y="190500"/>
                </a:lnTo>
                <a:lnTo>
                  <a:pt x="348234" y="208788"/>
                </a:lnTo>
                <a:lnTo>
                  <a:pt x="367284" y="204978"/>
                </a:lnTo>
                <a:close/>
              </a:path>
              <a:path w="1145540" h="314959">
                <a:moveTo>
                  <a:pt x="329946" y="213360"/>
                </a:moveTo>
                <a:lnTo>
                  <a:pt x="325374" y="195072"/>
                </a:lnTo>
                <a:lnTo>
                  <a:pt x="307086" y="199644"/>
                </a:lnTo>
                <a:lnTo>
                  <a:pt x="311658" y="217932"/>
                </a:lnTo>
                <a:lnTo>
                  <a:pt x="329946" y="213360"/>
                </a:lnTo>
                <a:close/>
              </a:path>
              <a:path w="1145540" h="314959">
                <a:moveTo>
                  <a:pt x="292608" y="222504"/>
                </a:moveTo>
                <a:lnTo>
                  <a:pt x="288798" y="204216"/>
                </a:lnTo>
                <a:lnTo>
                  <a:pt x="269748" y="208026"/>
                </a:lnTo>
                <a:lnTo>
                  <a:pt x="274320" y="227076"/>
                </a:lnTo>
                <a:lnTo>
                  <a:pt x="292608" y="222504"/>
                </a:lnTo>
                <a:close/>
              </a:path>
              <a:path w="1145540" h="314959">
                <a:moveTo>
                  <a:pt x="256032" y="231648"/>
                </a:moveTo>
                <a:lnTo>
                  <a:pt x="251460" y="212598"/>
                </a:lnTo>
                <a:lnTo>
                  <a:pt x="233172" y="217170"/>
                </a:lnTo>
                <a:lnTo>
                  <a:pt x="236982" y="235458"/>
                </a:lnTo>
                <a:lnTo>
                  <a:pt x="256032" y="231648"/>
                </a:lnTo>
                <a:close/>
              </a:path>
              <a:path w="1145540" h="314959">
                <a:moveTo>
                  <a:pt x="218694" y="240030"/>
                </a:moveTo>
                <a:lnTo>
                  <a:pt x="214122" y="221742"/>
                </a:lnTo>
                <a:lnTo>
                  <a:pt x="195834" y="226314"/>
                </a:lnTo>
                <a:lnTo>
                  <a:pt x="200406" y="244602"/>
                </a:lnTo>
                <a:lnTo>
                  <a:pt x="218694" y="240030"/>
                </a:lnTo>
                <a:close/>
              </a:path>
              <a:path w="1145540" h="314959">
                <a:moveTo>
                  <a:pt x="182118" y="249174"/>
                </a:moveTo>
                <a:lnTo>
                  <a:pt x="177546" y="230124"/>
                </a:lnTo>
                <a:lnTo>
                  <a:pt x="158496" y="234696"/>
                </a:lnTo>
                <a:lnTo>
                  <a:pt x="163068" y="253746"/>
                </a:lnTo>
                <a:lnTo>
                  <a:pt x="182118" y="249174"/>
                </a:lnTo>
                <a:close/>
              </a:path>
              <a:path w="1145540" h="314959">
                <a:moveTo>
                  <a:pt x="144780" y="257556"/>
                </a:moveTo>
                <a:lnTo>
                  <a:pt x="140208" y="239268"/>
                </a:lnTo>
                <a:lnTo>
                  <a:pt x="121920" y="243840"/>
                </a:lnTo>
                <a:lnTo>
                  <a:pt x="126492" y="262128"/>
                </a:lnTo>
                <a:lnTo>
                  <a:pt x="144780" y="257556"/>
                </a:lnTo>
                <a:close/>
              </a:path>
              <a:path w="1145540" h="314959">
                <a:moveTo>
                  <a:pt x="92964" y="214884"/>
                </a:moveTo>
                <a:lnTo>
                  <a:pt x="85344" y="207264"/>
                </a:lnTo>
                <a:lnTo>
                  <a:pt x="79248" y="206502"/>
                </a:lnTo>
                <a:lnTo>
                  <a:pt x="75438" y="210312"/>
                </a:lnTo>
                <a:lnTo>
                  <a:pt x="0" y="282702"/>
                </a:lnTo>
                <a:lnTo>
                  <a:pt x="16002" y="287588"/>
                </a:lnTo>
                <a:lnTo>
                  <a:pt x="16002" y="268986"/>
                </a:lnTo>
                <a:lnTo>
                  <a:pt x="28956" y="265938"/>
                </a:lnTo>
                <a:lnTo>
                  <a:pt x="30413" y="271766"/>
                </a:lnTo>
                <a:lnTo>
                  <a:pt x="36825" y="273730"/>
                </a:lnTo>
                <a:lnTo>
                  <a:pt x="48006" y="262954"/>
                </a:lnTo>
                <a:lnTo>
                  <a:pt x="48006" y="261366"/>
                </a:lnTo>
                <a:lnTo>
                  <a:pt x="50230" y="260809"/>
                </a:lnTo>
                <a:lnTo>
                  <a:pt x="88392" y="224028"/>
                </a:lnTo>
                <a:lnTo>
                  <a:pt x="92202" y="220218"/>
                </a:lnTo>
                <a:lnTo>
                  <a:pt x="92964" y="214884"/>
                </a:lnTo>
                <a:close/>
              </a:path>
              <a:path w="1145540" h="314959">
                <a:moveTo>
                  <a:pt x="30413" y="271766"/>
                </a:moveTo>
                <a:lnTo>
                  <a:pt x="28956" y="265938"/>
                </a:lnTo>
                <a:lnTo>
                  <a:pt x="16002" y="268986"/>
                </a:lnTo>
                <a:lnTo>
                  <a:pt x="20574" y="287274"/>
                </a:lnTo>
                <a:lnTo>
                  <a:pt x="21336" y="287094"/>
                </a:lnTo>
                <a:lnTo>
                  <a:pt x="21336" y="268986"/>
                </a:lnTo>
                <a:lnTo>
                  <a:pt x="30413" y="271766"/>
                </a:lnTo>
                <a:close/>
              </a:path>
              <a:path w="1145540" h="314959">
                <a:moveTo>
                  <a:pt x="33528" y="292939"/>
                </a:moveTo>
                <a:lnTo>
                  <a:pt x="33528" y="284226"/>
                </a:lnTo>
                <a:lnTo>
                  <a:pt x="20574" y="287274"/>
                </a:lnTo>
                <a:lnTo>
                  <a:pt x="16002" y="268986"/>
                </a:lnTo>
                <a:lnTo>
                  <a:pt x="16002" y="287588"/>
                </a:lnTo>
                <a:lnTo>
                  <a:pt x="33528" y="292939"/>
                </a:lnTo>
                <a:close/>
              </a:path>
              <a:path w="1145540" h="314959">
                <a:moveTo>
                  <a:pt x="32053" y="278329"/>
                </a:moveTo>
                <a:lnTo>
                  <a:pt x="30413" y="271766"/>
                </a:lnTo>
                <a:lnTo>
                  <a:pt x="21336" y="268986"/>
                </a:lnTo>
                <a:lnTo>
                  <a:pt x="25146" y="284988"/>
                </a:lnTo>
                <a:lnTo>
                  <a:pt x="32053" y="278329"/>
                </a:lnTo>
                <a:close/>
              </a:path>
              <a:path w="1145540" h="314959">
                <a:moveTo>
                  <a:pt x="33528" y="284226"/>
                </a:moveTo>
                <a:lnTo>
                  <a:pt x="32053" y="278329"/>
                </a:lnTo>
                <a:lnTo>
                  <a:pt x="25146" y="284988"/>
                </a:lnTo>
                <a:lnTo>
                  <a:pt x="21336" y="268986"/>
                </a:lnTo>
                <a:lnTo>
                  <a:pt x="21336" y="287094"/>
                </a:lnTo>
                <a:lnTo>
                  <a:pt x="33528" y="284226"/>
                </a:lnTo>
                <a:close/>
              </a:path>
              <a:path w="1145540" h="314959">
                <a:moveTo>
                  <a:pt x="36825" y="273730"/>
                </a:moveTo>
                <a:lnTo>
                  <a:pt x="30413" y="271766"/>
                </a:lnTo>
                <a:lnTo>
                  <a:pt x="32053" y="278329"/>
                </a:lnTo>
                <a:lnTo>
                  <a:pt x="36825" y="273730"/>
                </a:lnTo>
                <a:close/>
              </a:path>
              <a:path w="1145540" h="314959">
                <a:moveTo>
                  <a:pt x="113538" y="301752"/>
                </a:moveTo>
                <a:lnTo>
                  <a:pt x="110490" y="296418"/>
                </a:lnTo>
                <a:lnTo>
                  <a:pt x="105918" y="294894"/>
                </a:lnTo>
                <a:lnTo>
                  <a:pt x="54446" y="279127"/>
                </a:lnTo>
                <a:lnTo>
                  <a:pt x="51816" y="279654"/>
                </a:lnTo>
                <a:lnTo>
                  <a:pt x="51519" y="278231"/>
                </a:lnTo>
                <a:lnTo>
                  <a:pt x="36825" y="273730"/>
                </a:lnTo>
                <a:lnTo>
                  <a:pt x="32053" y="278329"/>
                </a:lnTo>
                <a:lnTo>
                  <a:pt x="33528" y="284226"/>
                </a:lnTo>
                <a:lnTo>
                  <a:pt x="33528" y="292939"/>
                </a:lnTo>
                <a:lnTo>
                  <a:pt x="99822" y="313182"/>
                </a:lnTo>
                <a:lnTo>
                  <a:pt x="105156" y="314706"/>
                </a:lnTo>
                <a:lnTo>
                  <a:pt x="110490" y="311658"/>
                </a:lnTo>
                <a:lnTo>
                  <a:pt x="112014" y="306324"/>
                </a:lnTo>
                <a:lnTo>
                  <a:pt x="113538" y="301752"/>
                </a:lnTo>
                <a:close/>
              </a:path>
              <a:path w="1145540" h="314959">
                <a:moveTo>
                  <a:pt x="50230" y="260809"/>
                </a:moveTo>
                <a:lnTo>
                  <a:pt x="48006" y="261366"/>
                </a:lnTo>
                <a:lnTo>
                  <a:pt x="48281" y="262688"/>
                </a:lnTo>
                <a:lnTo>
                  <a:pt x="50230" y="260809"/>
                </a:lnTo>
                <a:close/>
              </a:path>
              <a:path w="1145540" h="314959">
                <a:moveTo>
                  <a:pt x="48281" y="262688"/>
                </a:moveTo>
                <a:lnTo>
                  <a:pt x="48006" y="261366"/>
                </a:lnTo>
                <a:lnTo>
                  <a:pt x="48006" y="262954"/>
                </a:lnTo>
                <a:lnTo>
                  <a:pt x="48281" y="262688"/>
                </a:lnTo>
                <a:close/>
              </a:path>
              <a:path w="1145540" h="314959">
                <a:moveTo>
                  <a:pt x="70866" y="275844"/>
                </a:moveTo>
                <a:lnTo>
                  <a:pt x="66294" y="256794"/>
                </a:lnTo>
                <a:lnTo>
                  <a:pt x="50230" y="260809"/>
                </a:lnTo>
                <a:lnTo>
                  <a:pt x="48281" y="262688"/>
                </a:lnTo>
                <a:lnTo>
                  <a:pt x="51519" y="278231"/>
                </a:lnTo>
                <a:lnTo>
                  <a:pt x="54446" y="279127"/>
                </a:lnTo>
                <a:lnTo>
                  <a:pt x="70866" y="275844"/>
                </a:lnTo>
                <a:close/>
              </a:path>
              <a:path w="1145540" h="314959">
                <a:moveTo>
                  <a:pt x="54446" y="279127"/>
                </a:moveTo>
                <a:lnTo>
                  <a:pt x="51519" y="278231"/>
                </a:lnTo>
                <a:lnTo>
                  <a:pt x="51816" y="279654"/>
                </a:lnTo>
                <a:lnTo>
                  <a:pt x="54446" y="279127"/>
                </a:lnTo>
                <a:close/>
              </a:path>
              <a:path w="1145540" h="314959">
                <a:moveTo>
                  <a:pt x="107442" y="266700"/>
                </a:moveTo>
                <a:lnTo>
                  <a:pt x="102870" y="248412"/>
                </a:lnTo>
                <a:lnTo>
                  <a:pt x="84582" y="252222"/>
                </a:lnTo>
                <a:lnTo>
                  <a:pt x="89154" y="271272"/>
                </a:lnTo>
                <a:lnTo>
                  <a:pt x="107442" y="26670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35265" y="602741"/>
          <a:ext cx="2841496" cy="488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9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455">
                <a:tc gridSpan="4">
                  <a:txBody>
                    <a:bodyPr/>
                    <a:lstStyle/>
                    <a:p>
                      <a:pPr marL="90170" marR="29209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mic Sans MS"/>
                          <a:cs typeface="Comic Sans MS"/>
                        </a:rPr>
                        <a:t>Use</a:t>
                      </a:r>
                      <a:r>
                        <a:rPr sz="1600" dirty="0">
                          <a:latin typeface="Comic Sans MS"/>
                          <a:cs typeface="Comic Sans MS"/>
                        </a:rPr>
                        <a:t>r</a:t>
                      </a:r>
                      <a:r>
                        <a:rPr sz="1600" spc="-10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600" spc="-5" dirty="0">
                          <a:latin typeface="Comic Sans MS"/>
                          <a:cs typeface="Comic Sans MS"/>
                        </a:rPr>
                        <a:t>defined </a:t>
                      </a:r>
                      <a:r>
                        <a:rPr sz="1600" dirty="0">
                          <a:latin typeface="Comic Sans MS"/>
                          <a:cs typeface="Comic Sans MS"/>
                        </a:rPr>
                        <a:t>functi</a:t>
                      </a:r>
                      <a:r>
                        <a:rPr sz="1600" spc="-10" dirty="0">
                          <a:latin typeface="Comic Sans MS"/>
                          <a:cs typeface="Comic Sans MS"/>
                        </a:rPr>
                        <a:t>o</a:t>
                      </a:r>
                      <a:r>
                        <a:rPr sz="1600" dirty="0">
                          <a:latin typeface="Comic Sans MS"/>
                          <a:cs typeface="Comic Sans MS"/>
                        </a:rPr>
                        <a:t>n</a:t>
                      </a:r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72">
                <a:tc rowSpan="7">
                  <a:txBody>
                    <a:bodyPr/>
                    <a:lstStyle/>
                    <a:p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4">
                  <a:txBody>
                    <a:bodyPr/>
                    <a:lstStyle/>
                    <a:p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2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  <a:lnB w="20574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90170" marR="443230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Function Prototypes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2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  <a:lnT w="20574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01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4"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2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  <a:lnB w="20574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mic Sans MS"/>
                          <a:cs typeface="Comic Sans MS"/>
                        </a:rPr>
                        <a:t>calling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1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  <a:lnT w="20574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83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4">
                  <a:txBody>
                    <a:bodyPr/>
                    <a:lstStyle/>
                    <a:p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6905625"/>
            <a:ext cx="1847850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1488" y="570859"/>
            <a:ext cx="7215644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2545">
              <a:lnSpc>
                <a:spcPct val="100000"/>
              </a:lnSpc>
            </a:pPr>
            <a:r>
              <a:rPr dirty="0"/>
              <a:t>Function</a:t>
            </a:r>
            <a:r>
              <a:rPr spc="15" dirty="0"/>
              <a:t> </a:t>
            </a:r>
            <a:r>
              <a:rPr spc="-5" dirty="0"/>
              <a:t>prototypes</a:t>
            </a:r>
          </a:p>
        </p:txBody>
      </p:sp>
      <p:sp>
        <p:nvSpPr>
          <p:cNvPr id="3" name="object 3"/>
          <p:cNvSpPr/>
          <p:nvPr/>
        </p:nvSpPr>
        <p:spPr>
          <a:xfrm>
            <a:off x="1170317" y="1546097"/>
            <a:ext cx="7848600" cy="5138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8290" y="1612836"/>
            <a:ext cx="7054215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spc="-10" dirty="0">
                <a:solidFill>
                  <a:srgbClr val="323232"/>
                </a:solidFill>
                <a:latin typeface="Calibri"/>
                <a:cs typeface="Calibri"/>
              </a:rPr>
              <a:t>S</a:t>
            </a:r>
            <a:r>
              <a:rPr sz="1400" i="1" spc="-5" dirty="0">
                <a:solidFill>
                  <a:srgbClr val="323232"/>
                </a:solidFill>
                <a:latin typeface="Calibri"/>
                <a:cs typeface="Calibri"/>
              </a:rPr>
              <a:t>y</a:t>
            </a:r>
            <a:r>
              <a:rPr sz="1400" i="1" dirty="0">
                <a:solidFill>
                  <a:srgbClr val="323232"/>
                </a:solidFill>
                <a:latin typeface="Calibri"/>
                <a:cs typeface="Calibri"/>
              </a:rPr>
              <a:t>ntax:</a:t>
            </a:r>
            <a:endParaRPr sz="1400">
              <a:latin typeface="Calibri"/>
              <a:cs typeface="Calibri"/>
            </a:endParaRPr>
          </a:p>
          <a:p>
            <a:pPr marL="926465">
              <a:lnSpc>
                <a:spcPct val="100000"/>
              </a:lnSpc>
              <a:spcBef>
                <a:spcPts val="869"/>
              </a:spcBef>
            </a:pPr>
            <a:r>
              <a:rPr sz="1600" dirty="0">
                <a:latin typeface="Courier New"/>
                <a:cs typeface="Courier New"/>
              </a:rPr>
              <a:t>return_type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funct</a:t>
            </a:r>
            <a:r>
              <a:rPr sz="1600" spc="-5" dirty="0">
                <a:latin typeface="Courier New"/>
                <a:cs typeface="Courier New"/>
              </a:rPr>
              <a:t>i</a:t>
            </a:r>
            <a:r>
              <a:rPr sz="1600" dirty="0">
                <a:latin typeface="Courier New"/>
                <a:cs typeface="Courier New"/>
              </a:rPr>
              <a:t>onName(type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var</a:t>
            </a:r>
            <a:r>
              <a:rPr sz="1600" spc="-5" dirty="0">
                <a:latin typeface="Courier New"/>
                <a:cs typeface="Courier New"/>
              </a:rPr>
              <a:t>1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,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…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sz="1600" dirty="0">
                <a:latin typeface="Courier New"/>
                <a:cs typeface="Courier New"/>
              </a:rPr>
              <a:t>type var3);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400" i="1" dirty="0">
                <a:solidFill>
                  <a:srgbClr val="323232"/>
                </a:solidFill>
                <a:latin typeface="Calibri"/>
                <a:cs typeface="Calibri"/>
              </a:rPr>
              <a:t>Examp</a:t>
            </a:r>
            <a:r>
              <a:rPr sz="1400" i="1" spc="-10" dirty="0">
                <a:solidFill>
                  <a:srgbClr val="323232"/>
                </a:solidFill>
                <a:latin typeface="Calibri"/>
                <a:cs typeface="Calibri"/>
              </a:rPr>
              <a:t>le</a:t>
            </a:r>
            <a:r>
              <a:rPr sz="1400" i="1" dirty="0">
                <a:solidFill>
                  <a:srgbClr val="323232"/>
                </a:solidFill>
                <a:latin typeface="Calibri"/>
                <a:cs typeface="Calibri"/>
              </a:rPr>
              <a:t>s</a:t>
            </a:r>
            <a:r>
              <a:rPr sz="1400" i="1" spc="-5" dirty="0">
                <a:solidFill>
                  <a:srgbClr val="323232"/>
                </a:solidFill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2687" y="2613742"/>
            <a:ext cx="1941195" cy="147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#includ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e 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&lt;stdio.h&gt;</a:t>
            </a:r>
            <a:endParaRPr sz="1400">
              <a:latin typeface="Courier New"/>
              <a:cs typeface="Courier New"/>
            </a:endParaRPr>
          </a:p>
          <a:p>
            <a:pPr marL="55880">
              <a:lnSpc>
                <a:spcPct val="100000"/>
              </a:lnSpc>
              <a:spcBef>
                <a:spcPts val="795"/>
              </a:spcBef>
              <a:tabLst>
                <a:tab pos="480695" algn="l"/>
                <a:tab pos="906144" algn="l"/>
                <a:tab pos="1330960" algn="l"/>
              </a:tabLst>
            </a:pPr>
            <a:r>
              <a:rPr sz="1400" spc="-5" dirty="0">
                <a:latin typeface="Courier New"/>
                <a:cs typeface="Courier New"/>
              </a:rPr>
              <a:t>.	.	.	.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# 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defin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e 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ALF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A 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5.67</a:t>
            </a:r>
            <a:endParaRPr sz="1400">
              <a:latin typeface="Courier New"/>
              <a:cs typeface="Courier New"/>
            </a:endParaRPr>
          </a:p>
          <a:p>
            <a:pPr marL="55880">
              <a:lnSpc>
                <a:spcPct val="100000"/>
              </a:lnSpc>
              <a:spcBef>
                <a:spcPts val="825"/>
              </a:spcBef>
              <a:tabLst>
                <a:tab pos="480695" algn="l"/>
                <a:tab pos="906144" algn="l"/>
                <a:tab pos="1330960" algn="l"/>
              </a:tabLst>
            </a:pP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.	.	.	.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400" spc="-10" dirty="0">
                <a:latin typeface="Courier New"/>
                <a:cs typeface="Courier New"/>
              </a:rPr>
              <a:t>average(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x,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90186" y="2613742"/>
            <a:ext cx="332295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*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heade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r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file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s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neede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d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fo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r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your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4098" y="2613742"/>
            <a:ext cx="108902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progra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m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*/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90186" y="3247724"/>
            <a:ext cx="14084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*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definition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9371" y="3247724"/>
            <a:ext cx="16211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f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constant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s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*/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4262" y="3890085"/>
            <a:ext cx="7696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y);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2670" y="4204785"/>
            <a:ext cx="3536315" cy="52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9600"/>
              </a:lnSpc>
            </a:pP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r>
              <a:rPr sz="14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calHeight</a:t>
            </a:r>
            <a:r>
              <a:rPr sz="1400" spc="-15" dirty="0">
                <a:latin typeface="Courier New"/>
                <a:cs typeface="Courier New"/>
              </a:rPr>
              <a:t>(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doubl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e </a:t>
            </a:r>
            <a:r>
              <a:rPr sz="1400" spc="-10" dirty="0">
                <a:latin typeface="Courier New"/>
                <a:cs typeface="Courier New"/>
              </a:rPr>
              <a:t>velocity, 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cha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r</a:t>
            </a:r>
            <a:r>
              <a:rPr sz="140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getSelection</a:t>
            </a:r>
            <a:r>
              <a:rPr sz="1400" spc="-5" dirty="0">
                <a:latin typeface="Courier New"/>
                <a:cs typeface="Courier New"/>
              </a:rPr>
              <a:t>(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400" spc="-5" dirty="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27700" y="4314825"/>
            <a:ext cx="151511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doubl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theta);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2634" y="5161865"/>
            <a:ext cx="2472055" cy="147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400" spc="-10" dirty="0">
                <a:latin typeface="Courier New"/>
                <a:cs typeface="Courier New"/>
              </a:rPr>
              <a:t>mai</a:t>
            </a:r>
            <a:r>
              <a:rPr sz="1400" spc="-5" dirty="0">
                <a:latin typeface="Courier New"/>
                <a:cs typeface="Courier New"/>
              </a:rPr>
              <a:t>n </a:t>
            </a:r>
            <a:r>
              <a:rPr sz="1400" spc="-15" dirty="0">
                <a:latin typeface="Courier New"/>
                <a:cs typeface="Courier New"/>
              </a:rPr>
              <a:t>(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400" spc="-5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400" spc="-5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8150">
              <a:lnSpc>
                <a:spcPct val="100000"/>
              </a:lnSpc>
              <a:spcBef>
                <a:spcPts val="835"/>
              </a:spcBef>
            </a:pPr>
            <a:r>
              <a:rPr sz="1400" spc="-5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438150">
              <a:lnSpc>
                <a:spcPct val="100000"/>
              </a:lnSpc>
              <a:spcBef>
                <a:spcPts val="825"/>
              </a:spcBef>
            </a:pPr>
            <a:r>
              <a:rPr sz="1400" spc="-10" dirty="0">
                <a:latin typeface="Courier New"/>
                <a:cs typeface="Courier New"/>
              </a:rPr>
              <a:t>retur</a:t>
            </a:r>
            <a:r>
              <a:rPr sz="1400" spc="-5" dirty="0">
                <a:latin typeface="Courier New"/>
                <a:cs typeface="Courier New"/>
              </a:rPr>
              <a:t>n </a:t>
            </a:r>
            <a:r>
              <a:rPr sz="1400" spc="-10" dirty="0">
                <a:latin typeface="Courier New"/>
                <a:cs typeface="Courier New"/>
              </a:rPr>
              <a:t>(expression)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400" spc="-5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4335" y="3633215"/>
            <a:ext cx="6337935" cy="1240155"/>
          </a:xfrm>
          <a:custGeom>
            <a:avLst/>
            <a:gdLst/>
            <a:ahLst/>
            <a:cxnLst/>
            <a:rect l="l" t="t" r="r" b="b"/>
            <a:pathLst>
              <a:path w="6337934" h="1240154">
                <a:moveTo>
                  <a:pt x="3169158" y="0"/>
                </a:moveTo>
                <a:lnTo>
                  <a:pt x="2909232" y="2059"/>
                </a:lnTo>
                <a:lnTo>
                  <a:pt x="2655095" y="8129"/>
                </a:lnTo>
                <a:lnTo>
                  <a:pt x="2407560" y="18051"/>
                </a:lnTo>
                <a:lnTo>
                  <a:pt x="2167444" y="31662"/>
                </a:lnTo>
                <a:lnTo>
                  <a:pt x="1935563" y="48803"/>
                </a:lnTo>
                <a:lnTo>
                  <a:pt x="1712731" y="69313"/>
                </a:lnTo>
                <a:lnTo>
                  <a:pt x="1499764" y="93032"/>
                </a:lnTo>
                <a:lnTo>
                  <a:pt x="1297478" y="119798"/>
                </a:lnTo>
                <a:lnTo>
                  <a:pt x="1106689" y="149452"/>
                </a:lnTo>
                <a:lnTo>
                  <a:pt x="928211" y="181832"/>
                </a:lnTo>
                <a:lnTo>
                  <a:pt x="762860" y="216778"/>
                </a:lnTo>
                <a:lnTo>
                  <a:pt x="611453" y="254130"/>
                </a:lnTo>
                <a:lnTo>
                  <a:pt x="474804" y="293726"/>
                </a:lnTo>
                <a:lnTo>
                  <a:pt x="353728" y="335407"/>
                </a:lnTo>
                <a:lnTo>
                  <a:pt x="249043" y="379011"/>
                </a:lnTo>
                <a:lnTo>
                  <a:pt x="161562" y="424379"/>
                </a:lnTo>
                <a:lnTo>
                  <a:pt x="92102" y="471349"/>
                </a:lnTo>
                <a:lnTo>
                  <a:pt x="41477" y="519760"/>
                </a:lnTo>
                <a:lnTo>
                  <a:pt x="10505" y="569454"/>
                </a:lnTo>
                <a:lnTo>
                  <a:pt x="0" y="620268"/>
                </a:lnTo>
                <a:lnTo>
                  <a:pt x="10505" y="671076"/>
                </a:lnTo>
                <a:lnTo>
                  <a:pt x="41477" y="720753"/>
                </a:lnTo>
                <a:lnTo>
                  <a:pt x="92102" y="769140"/>
                </a:lnTo>
                <a:lnTo>
                  <a:pt x="161562" y="816077"/>
                </a:lnTo>
                <a:lnTo>
                  <a:pt x="249043" y="861405"/>
                </a:lnTo>
                <a:lnTo>
                  <a:pt x="353728" y="904964"/>
                </a:lnTo>
                <a:lnTo>
                  <a:pt x="474804" y="946594"/>
                </a:lnTo>
                <a:lnTo>
                  <a:pt x="611453" y="986137"/>
                </a:lnTo>
                <a:lnTo>
                  <a:pt x="762860" y="1023433"/>
                </a:lnTo>
                <a:lnTo>
                  <a:pt x="928211" y="1058322"/>
                </a:lnTo>
                <a:lnTo>
                  <a:pt x="1106689" y="1090645"/>
                </a:lnTo>
                <a:lnTo>
                  <a:pt x="1297478" y="1120243"/>
                </a:lnTo>
                <a:lnTo>
                  <a:pt x="1499764" y="1146956"/>
                </a:lnTo>
                <a:lnTo>
                  <a:pt x="1712731" y="1170624"/>
                </a:lnTo>
                <a:lnTo>
                  <a:pt x="1935563" y="1191089"/>
                </a:lnTo>
                <a:lnTo>
                  <a:pt x="2167444" y="1208190"/>
                </a:lnTo>
                <a:lnTo>
                  <a:pt x="2407560" y="1221769"/>
                </a:lnTo>
                <a:lnTo>
                  <a:pt x="2655095" y="1231665"/>
                </a:lnTo>
                <a:lnTo>
                  <a:pt x="2909232" y="1237720"/>
                </a:lnTo>
                <a:lnTo>
                  <a:pt x="3169158" y="1239774"/>
                </a:lnTo>
                <a:lnTo>
                  <a:pt x="3428974" y="1237720"/>
                </a:lnTo>
                <a:lnTo>
                  <a:pt x="3683014" y="1231665"/>
                </a:lnTo>
                <a:lnTo>
                  <a:pt x="3930461" y="1221769"/>
                </a:lnTo>
                <a:lnTo>
                  <a:pt x="4170499" y="1208190"/>
                </a:lnTo>
                <a:lnTo>
                  <a:pt x="4402312" y="1191089"/>
                </a:lnTo>
                <a:lnTo>
                  <a:pt x="4625083" y="1170624"/>
                </a:lnTo>
                <a:lnTo>
                  <a:pt x="4837998" y="1146956"/>
                </a:lnTo>
                <a:lnTo>
                  <a:pt x="5040239" y="1120243"/>
                </a:lnTo>
                <a:lnTo>
                  <a:pt x="5230991" y="1090645"/>
                </a:lnTo>
                <a:lnTo>
                  <a:pt x="5409437" y="1058322"/>
                </a:lnTo>
                <a:lnTo>
                  <a:pt x="5574762" y="1023433"/>
                </a:lnTo>
                <a:lnTo>
                  <a:pt x="5726149" y="986137"/>
                </a:lnTo>
                <a:lnTo>
                  <a:pt x="5862782" y="946594"/>
                </a:lnTo>
                <a:lnTo>
                  <a:pt x="5983845" y="904964"/>
                </a:lnTo>
                <a:lnTo>
                  <a:pt x="6088522" y="861405"/>
                </a:lnTo>
                <a:lnTo>
                  <a:pt x="6175997" y="816077"/>
                </a:lnTo>
                <a:lnTo>
                  <a:pt x="6245454" y="769140"/>
                </a:lnTo>
                <a:lnTo>
                  <a:pt x="6296076" y="720753"/>
                </a:lnTo>
                <a:lnTo>
                  <a:pt x="6327048" y="671076"/>
                </a:lnTo>
                <a:lnTo>
                  <a:pt x="6337554" y="620267"/>
                </a:lnTo>
                <a:lnTo>
                  <a:pt x="6327048" y="569454"/>
                </a:lnTo>
                <a:lnTo>
                  <a:pt x="6296076" y="519760"/>
                </a:lnTo>
                <a:lnTo>
                  <a:pt x="6245454" y="471349"/>
                </a:lnTo>
                <a:lnTo>
                  <a:pt x="6175997" y="424379"/>
                </a:lnTo>
                <a:lnTo>
                  <a:pt x="6088522" y="379011"/>
                </a:lnTo>
                <a:lnTo>
                  <a:pt x="5983845" y="335407"/>
                </a:lnTo>
                <a:lnTo>
                  <a:pt x="5862782" y="293726"/>
                </a:lnTo>
                <a:lnTo>
                  <a:pt x="5726149" y="254130"/>
                </a:lnTo>
                <a:lnTo>
                  <a:pt x="5574762" y="216778"/>
                </a:lnTo>
                <a:lnTo>
                  <a:pt x="5409437" y="181832"/>
                </a:lnTo>
                <a:lnTo>
                  <a:pt x="5230991" y="149452"/>
                </a:lnTo>
                <a:lnTo>
                  <a:pt x="5040239" y="119798"/>
                </a:lnTo>
                <a:lnTo>
                  <a:pt x="4837998" y="93032"/>
                </a:lnTo>
                <a:lnTo>
                  <a:pt x="4625083" y="69313"/>
                </a:lnTo>
                <a:lnTo>
                  <a:pt x="4402312" y="48803"/>
                </a:lnTo>
                <a:lnTo>
                  <a:pt x="4170499" y="31662"/>
                </a:lnTo>
                <a:lnTo>
                  <a:pt x="3930461" y="18051"/>
                </a:lnTo>
                <a:lnTo>
                  <a:pt x="3683014" y="8129"/>
                </a:lnTo>
                <a:lnTo>
                  <a:pt x="3428974" y="2059"/>
                </a:lnTo>
                <a:lnTo>
                  <a:pt x="3169158" y="0"/>
                </a:lnTo>
                <a:close/>
              </a:path>
            </a:pathLst>
          </a:custGeom>
          <a:ln w="9525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23517" y="3849623"/>
            <a:ext cx="1967230" cy="1190625"/>
          </a:xfrm>
          <a:prstGeom prst="rect">
            <a:avLst/>
          </a:prstGeom>
          <a:solidFill>
            <a:srgbClr val="EAEAEA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 marR="235585" indent="-6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Prototype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 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 functions d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fined </a:t>
            </a:r>
            <a:r>
              <a:rPr sz="1800" dirty="0">
                <a:latin typeface="Calibri"/>
                <a:cs typeface="Calibri"/>
              </a:rPr>
              <a:t>by you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be </a:t>
            </a:r>
            <a:r>
              <a:rPr sz="1800" spc="-5" dirty="0">
                <a:latin typeface="Calibri"/>
                <a:cs typeface="Calibri"/>
              </a:rPr>
              <a:t>here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2545">
              <a:lnSpc>
                <a:spcPct val="100000"/>
              </a:lnSpc>
            </a:pPr>
            <a:r>
              <a:rPr dirty="0"/>
              <a:t>Function</a:t>
            </a:r>
            <a:r>
              <a:rPr spc="15" dirty="0"/>
              <a:t> </a:t>
            </a:r>
            <a:r>
              <a:rPr spc="-5" dirty="0"/>
              <a:t>prototypes</a:t>
            </a:r>
          </a:p>
        </p:txBody>
      </p:sp>
      <p:sp>
        <p:nvSpPr>
          <p:cNvPr id="7" name="object 6"/>
          <p:cNvSpPr txBox="1"/>
          <p:nvPr/>
        </p:nvSpPr>
        <p:spPr>
          <a:xfrm>
            <a:off x="1322203" y="1493702"/>
            <a:ext cx="8009890" cy="4894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Where:</a:t>
            </a:r>
            <a:endParaRPr sz="1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function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prototyp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 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 </a:t>
            </a:r>
            <a:r>
              <a:rPr sz="1800" dirty="0">
                <a:latin typeface="Calibri"/>
                <a:cs typeface="Calibri"/>
              </a:rPr>
              <a:t>any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6235" algn="l"/>
              </a:tabLst>
            </a:pPr>
            <a:r>
              <a:rPr sz="1800" spc="-5" dirty="0">
                <a:latin typeface="Calibri"/>
                <a:cs typeface="Calibri"/>
              </a:rPr>
              <a:t>Syntax:</a:t>
            </a:r>
            <a:endParaRPr sz="1800" dirty="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"/>
              <a:buChar char="–"/>
              <a:tabLst>
                <a:tab pos="756285" algn="l"/>
              </a:tabLst>
            </a:pP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suming 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you </a:t>
            </a:r>
            <a:r>
              <a:rPr sz="1800" spc="-5" dirty="0">
                <a:latin typeface="Calibri"/>
                <a:cs typeface="Calibri"/>
              </a:rPr>
              <a:t>have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fine</a:t>
            </a:r>
            <a:r>
              <a:rPr sz="1800" dirty="0">
                <a:latin typeface="Calibri"/>
                <a:cs typeface="Calibri"/>
              </a:rPr>
              <a:t>d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</a:t>
            </a:r>
          </a:p>
          <a:p>
            <a:pPr marL="926465">
              <a:lnSpc>
                <a:spcPts val="1889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 </a:t>
            </a:r>
            <a:r>
              <a:rPr sz="1600" dirty="0">
                <a:latin typeface="Courier New"/>
                <a:cs typeface="Courier New"/>
              </a:rPr>
              <a:t>wage</a:t>
            </a:r>
            <a:r>
              <a:rPr sz="1600" spc="5" dirty="0">
                <a:latin typeface="Courier New"/>
                <a:cs typeface="Courier New"/>
              </a:rPr>
              <a:t>(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hours,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rate)</a:t>
            </a:r>
            <a:endParaRPr sz="1600" dirty="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R="2787650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return (hours*rate);</a:t>
            </a: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  <a:p>
            <a:pPr marL="699135">
              <a:lnSpc>
                <a:spcPts val="2395"/>
              </a:lnSpc>
              <a:spcBef>
                <a:spcPts val="55"/>
              </a:spcBef>
            </a:pP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p</a:t>
            </a:r>
            <a:r>
              <a:rPr sz="1800" spc="-5" dirty="0">
                <a:latin typeface="Calibri"/>
                <a:cs typeface="Calibri"/>
              </a:rPr>
              <a:t>rototyp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consists only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 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header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code)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</a:t>
            </a:r>
            <a:r>
              <a:rPr sz="1800" dirty="0">
                <a:latin typeface="Calibri"/>
                <a:cs typeface="Calibri"/>
              </a:rPr>
              <a:t>h </a:t>
            </a:r>
            <a:r>
              <a:rPr sz="2000" b="1" spc="-5" dirty="0">
                <a:latin typeface="Calibri"/>
                <a:cs typeface="Calibri"/>
              </a:rPr>
              <a:t>;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1914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 </a:t>
            </a:r>
            <a:r>
              <a:rPr sz="1600" dirty="0">
                <a:latin typeface="Courier New"/>
                <a:cs typeface="Courier New"/>
              </a:rPr>
              <a:t>wage(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hours,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 </a:t>
            </a:r>
            <a:r>
              <a:rPr sz="1600" dirty="0">
                <a:latin typeface="Courier New"/>
                <a:cs typeface="Courier New"/>
              </a:rPr>
              <a:t>rate);</a:t>
            </a:r>
            <a:endParaRPr lang="en-US" sz="1600" dirty="0">
              <a:latin typeface="Courier New"/>
              <a:cs typeface="Courier New"/>
            </a:endParaRPr>
          </a:p>
          <a:p>
            <a:pPr marL="927100">
              <a:lnSpc>
                <a:spcPts val="1914"/>
              </a:lnSpc>
            </a:pPr>
            <a:endParaRPr sz="1600" dirty="0">
              <a:latin typeface="Courier New"/>
              <a:cs typeface="Courier New"/>
            </a:endParaRPr>
          </a:p>
          <a:p>
            <a:pPr marL="755650" marR="76835" indent="-286385">
              <a:lnSpc>
                <a:spcPts val="1540"/>
              </a:lnSpc>
              <a:spcBef>
                <a:spcPts val="395"/>
              </a:spcBef>
              <a:buFont typeface="Arial"/>
              <a:buChar char="–"/>
              <a:tabLst>
                <a:tab pos="755650" algn="l"/>
              </a:tabLst>
            </a:pPr>
            <a:r>
              <a:rPr sz="1600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 doe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not require</a:t>
            </a:r>
            <a:r>
              <a:rPr sz="1600" spc="-5" dirty="0">
                <a:latin typeface="Calibri"/>
                <a:cs typeface="Calibri"/>
              </a:rPr>
              <a:t> identifier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th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paramete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list</a:t>
            </a:r>
            <a:r>
              <a:rPr sz="1600" dirty="0">
                <a:latin typeface="Calibri"/>
                <a:cs typeface="Calibri"/>
              </a:rPr>
              <a:t>, </a:t>
            </a:r>
            <a:r>
              <a:rPr sz="1600" spc="-10" dirty="0">
                <a:latin typeface="Calibri"/>
                <a:cs typeface="Calibri"/>
              </a:rPr>
              <a:t>bu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i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i</a:t>
            </a:r>
            <a:r>
              <a:rPr sz="1600" dirty="0">
                <a:latin typeface="Calibri"/>
                <a:cs typeface="Calibri"/>
              </a:rPr>
              <a:t>s eas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er to</a:t>
            </a:r>
            <a:r>
              <a:rPr sz="1600" spc="-5" dirty="0">
                <a:latin typeface="Calibri"/>
                <a:cs typeface="Calibri"/>
              </a:rPr>
              <a:t> int</a:t>
            </a:r>
            <a:r>
              <a:rPr sz="1600" spc="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pr</a:t>
            </a:r>
            <a:r>
              <a:rPr sz="1600" spc="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t </a:t>
            </a:r>
            <a:r>
              <a:rPr sz="1600" spc="-5" dirty="0">
                <a:latin typeface="Calibri"/>
                <a:cs typeface="Calibri"/>
              </a:rPr>
              <a:t>th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code 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f</a:t>
            </a:r>
            <a:r>
              <a:rPr sz="1600" spc="-5" dirty="0">
                <a:latin typeface="Calibri"/>
                <a:cs typeface="Calibri"/>
              </a:rPr>
              <a:t> the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5" dirty="0">
                <a:latin typeface="Calibri"/>
                <a:cs typeface="Calibri"/>
              </a:rPr>
              <a:t> included</a:t>
            </a:r>
            <a:endParaRPr sz="1600" dirty="0">
              <a:latin typeface="Calibri"/>
              <a:cs typeface="Calibri"/>
            </a:endParaRPr>
          </a:p>
          <a:p>
            <a:pPr marL="926465">
              <a:lnSpc>
                <a:spcPts val="191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 </a:t>
            </a:r>
            <a:r>
              <a:rPr sz="1600" dirty="0">
                <a:latin typeface="Courier New"/>
                <a:cs typeface="Courier New"/>
              </a:rPr>
              <a:t>wage(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int,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)</a:t>
            </a:r>
            <a:r>
              <a:rPr sz="1600" dirty="0">
                <a:latin typeface="Courier New"/>
                <a:cs typeface="Courier New"/>
              </a:rPr>
              <a:t>;</a:t>
            </a:r>
            <a:r>
              <a:rPr sz="1600" spc="-125" dirty="0"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*</a:t>
            </a:r>
            <a:r>
              <a:rPr sz="1600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possible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,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bu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no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t recommended</a:t>
            </a:r>
            <a:r>
              <a:rPr sz="1600" spc="-1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*/</a:t>
            </a:r>
            <a:endParaRPr lang="en-US" sz="1600" dirty="0">
              <a:solidFill>
                <a:srgbClr val="800000"/>
              </a:solidFill>
              <a:latin typeface="Calibri"/>
              <a:cs typeface="Calibri"/>
            </a:endParaRPr>
          </a:p>
          <a:p>
            <a:pPr marL="926465">
              <a:lnSpc>
                <a:spcPts val="1910"/>
              </a:lnSpc>
            </a:pPr>
            <a:endParaRPr sz="1600" dirty="0">
              <a:latin typeface="Calibri"/>
              <a:cs typeface="Calibri"/>
            </a:endParaRPr>
          </a:p>
          <a:p>
            <a:pPr marL="755015" marR="377190" indent="-285750">
              <a:lnSpc>
                <a:spcPct val="80200"/>
              </a:lnSpc>
              <a:spcBef>
                <a:spcPts val="409"/>
              </a:spcBef>
              <a:buFont typeface="Arial"/>
              <a:buChar char="–"/>
              <a:tabLst>
                <a:tab pos="755650" algn="l"/>
              </a:tabLst>
            </a:pPr>
            <a:r>
              <a:rPr sz="1600" spc="-5" dirty="0">
                <a:latin typeface="Calibri"/>
                <a:cs typeface="Calibri"/>
              </a:rPr>
              <a:t>Diff</a:t>
            </a:r>
            <a:r>
              <a:rPr sz="1600" spc="5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ren</a:t>
            </a:r>
            <a:r>
              <a:rPr sz="1600" dirty="0">
                <a:latin typeface="Calibri"/>
                <a:cs typeface="Calibri"/>
              </a:rPr>
              <a:t>t </a:t>
            </a:r>
            <a:r>
              <a:rPr sz="1600" spc="-5" dirty="0">
                <a:latin typeface="Calibri"/>
                <a:cs typeface="Calibri"/>
              </a:rPr>
              <a:t>paramete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name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m </a:t>
            </a:r>
            <a:r>
              <a:rPr sz="1600" spc="-5" dirty="0">
                <a:latin typeface="Calibri"/>
                <a:cs typeface="Calibri"/>
              </a:rPr>
              <a:t>th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th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functio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definitio</a:t>
            </a:r>
            <a:r>
              <a:rPr sz="1600" dirty="0">
                <a:latin typeface="Calibri"/>
                <a:cs typeface="Calibri"/>
              </a:rPr>
              <a:t>n </a:t>
            </a:r>
            <a:r>
              <a:rPr sz="1600" spc="-5" dirty="0">
                <a:latin typeface="Calibri"/>
                <a:cs typeface="Calibri"/>
              </a:rPr>
              <a:t>ma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 b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 use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n</a:t>
            </a:r>
            <a:r>
              <a:rPr sz="1600" spc="5" dirty="0">
                <a:solidFill>
                  <a:srgbClr val="800000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t recommende</a:t>
            </a:r>
            <a:r>
              <a:rPr sz="1600" spc="-10" dirty="0">
                <a:solidFill>
                  <a:srgbClr val="800000"/>
                </a:solidFill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), </a:t>
            </a:r>
            <a:r>
              <a:rPr sz="1600" spc="-5" dirty="0">
                <a:latin typeface="Calibri"/>
                <a:cs typeface="Calibri"/>
              </a:rPr>
              <a:t>bu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th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 the</a:t>
            </a:r>
            <a:r>
              <a:rPr sz="1600" spc="-5" dirty="0">
                <a:latin typeface="Calibri"/>
                <a:cs typeface="Calibri"/>
              </a:rPr>
              <a:t> parameter</a:t>
            </a:r>
            <a:r>
              <a:rPr sz="1600" dirty="0">
                <a:latin typeface="Calibri"/>
                <a:cs typeface="Calibri"/>
              </a:rPr>
              <a:t>s in</a:t>
            </a:r>
            <a:r>
              <a:rPr sz="1600" spc="-5" dirty="0">
                <a:latin typeface="Calibri"/>
                <a:cs typeface="Calibri"/>
              </a:rPr>
              <a:t> th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 declaratio</a:t>
            </a:r>
            <a:r>
              <a:rPr sz="1600" dirty="0">
                <a:latin typeface="Calibri"/>
                <a:cs typeface="Calibri"/>
              </a:rPr>
              <a:t>n </a:t>
            </a:r>
            <a:r>
              <a:rPr sz="1600" spc="-5" dirty="0">
                <a:latin typeface="Calibri"/>
                <a:cs typeface="Calibri"/>
              </a:rPr>
              <a:t>mus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matc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5" dirty="0">
                <a:latin typeface="Calibri"/>
                <a:cs typeface="Calibri"/>
              </a:rPr>
              <a:t> the paramete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 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th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 definition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250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1" y="6131941"/>
            <a:ext cx="6934200" cy="9916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08325">
              <a:lnSpc>
                <a:spcPct val="100000"/>
              </a:lnSpc>
            </a:pPr>
            <a:r>
              <a:rPr dirty="0"/>
              <a:t>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3831" y="1708086"/>
            <a:ext cx="7226934" cy="2351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6890" indent="-504190">
              <a:lnSpc>
                <a:spcPct val="100000"/>
              </a:lnSpc>
              <a:buFont typeface="Arial"/>
              <a:buChar char="•"/>
              <a:tabLst>
                <a:tab pos="517525" algn="l"/>
              </a:tabLst>
            </a:pPr>
            <a:r>
              <a:rPr sz="2800" dirty="0">
                <a:latin typeface="Calibri"/>
                <a:cs typeface="Calibri"/>
              </a:rPr>
              <a:t>Presuming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followin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definition</a:t>
            </a:r>
            <a:endParaRPr sz="28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420"/>
              </a:spcBef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process(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a, 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b)</a:t>
            </a:r>
            <a:endParaRPr sz="2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Courier New"/>
                <a:cs typeface="Courier New"/>
              </a:rPr>
              <a:t>return (a+b);</a:t>
            </a:r>
            <a:endParaRPr sz="2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355600" indent="-3429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Fin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error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 the </a:t>
            </a:r>
            <a:r>
              <a:rPr sz="2800" spc="-5" dirty="0">
                <a:latin typeface="Calibri"/>
                <a:cs typeface="Calibri"/>
              </a:rPr>
              <a:t>followin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prototypes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7700" y="4148790"/>
            <a:ext cx="787400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19800"/>
              </a:lnSpc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float float float float float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2099" y="4148790"/>
            <a:ext cx="1701800" cy="1010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19900"/>
              </a:lnSpc>
            </a:pPr>
            <a:r>
              <a:rPr sz="2000" spc="-5" dirty="0">
                <a:latin typeface="Courier New"/>
                <a:cs typeface="Courier New"/>
              </a:rPr>
              <a:t>process(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process(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process(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0897" y="4148790"/>
            <a:ext cx="1549400" cy="1010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a, b);</a:t>
            </a:r>
            <a:endParaRPr sz="2000" dirty="0">
              <a:latin typeface="Courier New"/>
              <a:cs typeface="Courier New"/>
            </a:endParaRPr>
          </a:p>
          <a:p>
            <a:pPr marL="12700" marR="5080">
              <a:lnSpc>
                <a:spcPts val="2880"/>
              </a:lnSpc>
              <a:spcBef>
                <a:spcPts val="170"/>
              </a:spcBef>
            </a:pPr>
            <a:r>
              <a:rPr sz="2000" spc="-5" dirty="0">
                <a:latin typeface="Courier New"/>
                <a:cs typeface="Courier New"/>
              </a:rPr>
              <a:t>a, 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b); a);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2099" y="5244516"/>
            <a:ext cx="3683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700"/>
              </a:lnSpc>
            </a:pPr>
            <a:r>
              <a:rPr sz="2000" spc="-5" dirty="0">
                <a:latin typeface="Courier New"/>
                <a:cs typeface="Courier New"/>
              </a:rPr>
              <a:t>process(</a:t>
            </a:r>
            <a:r>
              <a:rPr sz="2000" spc="-5" dirty="0">
                <a:solidFill>
                  <a:srgbClr val="0000CC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b, 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a); process(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a, 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b)</a:t>
            </a:r>
            <a:r>
              <a:rPr lang="en-GB" sz="2000" spc="-5" dirty="0">
                <a:latin typeface="Courier New"/>
                <a:cs typeface="Courier New"/>
              </a:rPr>
              <a:t>;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2097" y="4148790"/>
            <a:ext cx="405130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AU" dirty="0">
                <a:solidFill>
                  <a:srgbClr val="FF0000"/>
                </a:solidFill>
              </a:rPr>
              <a:t>Missing data type for b</a:t>
            </a:r>
          </a:p>
          <a:p>
            <a:pPr>
              <a:lnSpc>
                <a:spcPct val="130000"/>
              </a:lnSpc>
            </a:pPr>
            <a:r>
              <a:rPr lang="en-AU" dirty="0">
                <a:solidFill>
                  <a:srgbClr val="FF0000"/>
                </a:solidFill>
              </a:rPr>
              <a:t>Different data type for b</a:t>
            </a:r>
          </a:p>
          <a:p>
            <a:pPr>
              <a:lnSpc>
                <a:spcPct val="130000"/>
              </a:lnSpc>
            </a:pPr>
            <a:r>
              <a:rPr lang="en-AU" dirty="0">
                <a:solidFill>
                  <a:srgbClr val="FF0000"/>
                </a:solidFill>
              </a:rPr>
              <a:t>Missing parameter b</a:t>
            </a:r>
          </a:p>
          <a:p>
            <a:pPr>
              <a:lnSpc>
                <a:spcPct val="130000"/>
              </a:lnSpc>
            </a:pPr>
            <a:r>
              <a:rPr lang="en-AU" dirty="0">
                <a:solidFill>
                  <a:srgbClr val="FF0000"/>
                </a:solidFill>
              </a:rPr>
              <a:t>Different data types for both parameters</a:t>
            </a:r>
          </a:p>
          <a:p>
            <a:pPr>
              <a:lnSpc>
                <a:spcPct val="130000"/>
              </a:lnSpc>
            </a:pPr>
            <a:r>
              <a:rPr lang="en-AU" dirty="0">
                <a:solidFill>
                  <a:srgbClr val="FF0000"/>
                </a:solidFill>
              </a:rPr>
              <a:t>No errors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13389" y="753618"/>
            <a:ext cx="5241797" cy="4165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91361" y="815395"/>
            <a:ext cx="2841625" cy="2583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/*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preprocessor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directive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s</a:t>
            </a:r>
            <a:r>
              <a:rPr sz="1400" spc="1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*/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latin typeface="Comic Sans MS"/>
                <a:cs typeface="Comic Sans MS"/>
              </a:rPr>
              <a:t>………</a:t>
            </a:r>
            <a:endParaRPr sz="1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/*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prototypes */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floa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getAverage</a:t>
            </a:r>
            <a:r>
              <a:rPr sz="1400" spc="-20" dirty="0">
                <a:solidFill>
                  <a:srgbClr val="969696"/>
                </a:solidFill>
                <a:latin typeface="Comic Sans MS"/>
                <a:cs typeface="Comic Sans MS"/>
              </a:rPr>
              <a:t>(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f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loat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a,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floa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b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)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…..</a:t>
            </a:r>
            <a:endParaRPr sz="1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in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main(void)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{</a:t>
            </a:r>
            <a:endParaRPr sz="1400">
              <a:latin typeface="Comic Sans MS"/>
              <a:cs typeface="Comic Sans MS"/>
            </a:endParaRPr>
          </a:p>
          <a:p>
            <a:pPr marL="32258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/*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loca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l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vari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a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ble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s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*/</a:t>
            </a:r>
            <a:endParaRPr sz="1400">
              <a:latin typeface="Comic Sans MS"/>
              <a:cs typeface="Comic Sans MS"/>
            </a:endParaRPr>
          </a:p>
          <a:p>
            <a:pPr marL="322580" marR="62230" indent="-8890">
              <a:lnSpc>
                <a:spcPct val="102099"/>
              </a:lnSpc>
              <a:spcBef>
                <a:spcPts val="155"/>
              </a:spcBef>
            </a:pP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doubl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e </a:t>
            </a:r>
            <a:r>
              <a:rPr sz="1400" b="1" spc="-10" dirty="0">
                <a:latin typeface="Courier New"/>
                <a:cs typeface="Courier New"/>
              </a:rPr>
              <a:t>minPric</a:t>
            </a:r>
            <a:r>
              <a:rPr sz="1400" b="1" spc="-5" dirty="0">
                <a:latin typeface="Courier New"/>
                <a:cs typeface="Courier New"/>
              </a:rPr>
              <a:t>e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</a:t>
            </a:r>
            <a:r>
              <a:rPr sz="1400" spc="-10" dirty="0">
                <a:latin typeface="Courier New"/>
                <a:cs typeface="Courier New"/>
              </a:rPr>
              <a:t> 34.0; 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double </a:t>
            </a:r>
            <a:r>
              <a:rPr sz="1400" b="1" spc="-10" dirty="0">
                <a:latin typeface="Courier New"/>
                <a:cs typeface="Courier New"/>
              </a:rPr>
              <a:t>maxPric</a:t>
            </a:r>
            <a:r>
              <a:rPr sz="1400" b="1" spc="-5" dirty="0">
                <a:latin typeface="Courier New"/>
                <a:cs typeface="Courier New"/>
              </a:rPr>
              <a:t>e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</a:t>
            </a:r>
            <a:r>
              <a:rPr sz="1400" spc="-10" dirty="0">
                <a:latin typeface="Courier New"/>
                <a:cs typeface="Courier New"/>
              </a:rPr>
              <a:t> 45.0;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2410" y="3612667"/>
            <a:ext cx="3529329" cy="105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/* executable statemen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t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s */</a:t>
            </a:r>
            <a:endParaRPr sz="1400">
              <a:latin typeface="Comic Sans MS"/>
              <a:cs typeface="Comic Sans MS"/>
            </a:endParaRPr>
          </a:p>
          <a:p>
            <a:pPr marL="112395">
              <a:lnSpc>
                <a:spcPts val="1670"/>
              </a:lnSpc>
            </a:pPr>
            <a:r>
              <a:rPr sz="1400" b="1" spc="-5" dirty="0">
                <a:latin typeface="Comic Sans MS"/>
                <a:cs typeface="Comic Sans MS"/>
              </a:rPr>
              <a:t>………</a:t>
            </a:r>
            <a:endParaRPr sz="1400">
              <a:latin typeface="Comic Sans MS"/>
              <a:cs typeface="Comic Sans MS"/>
            </a:endParaRPr>
          </a:p>
          <a:p>
            <a:pPr marL="111125">
              <a:lnSpc>
                <a:spcPts val="1670"/>
              </a:lnSpc>
            </a:pPr>
            <a:r>
              <a:rPr sz="1400" b="1" spc="-10" dirty="0">
                <a:latin typeface="Courier New"/>
                <a:cs typeface="Courier New"/>
              </a:rPr>
              <a:t>distanc</a:t>
            </a:r>
            <a:r>
              <a:rPr sz="1400" b="1" spc="-5" dirty="0">
                <a:latin typeface="Courier New"/>
                <a:cs typeface="Courier New"/>
              </a:rPr>
              <a:t>e = </a:t>
            </a:r>
            <a:r>
              <a:rPr sz="1400" b="1" spc="-10" dirty="0">
                <a:latin typeface="Courier New"/>
                <a:cs typeface="Courier New"/>
              </a:rPr>
              <a:t>getAverage</a:t>
            </a:r>
            <a:r>
              <a:rPr sz="1400" b="1" spc="-5" dirty="0">
                <a:latin typeface="Courier New"/>
                <a:cs typeface="Courier New"/>
              </a:rPr>
              <a:t>( </a:t>
            </a:r>
            <a:r>
              <a:rPr sz="1400" b="1" spc="-10" dirty="0">
                <a:latin typeface="Courier New"/>
                <a:cs typeface="Courier New"/>
              </a:rPr>
              <a:t>minPrice,</a:t>
            </a:r>
            <a:endParaRPr sz="1400">
              <a:latin typeface="Courier New"/>
              <a:cs typeface="Courier New"/>
            </a:endParaRPr>
          </a:p>
          <a:p>
            <a:pPr marL="12700" marR="2628900" indent="9969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…….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retur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n</a:t>
            </a:r>
            <a:r>
              <a:rPr sz="1400" spc="5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(0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)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12470" y="4046254"/>
            <a:ext cx="11957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maxPric</a:t>
            </a:r>
            <a:r>
              <a:rPr sz="1400" b="1" spc="-5" dirty="0">
                <a:latin typeface="Courier New"/>
                <a:cs typeface="Courier New"/>
              </a:rPr>
              <a:t>e 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1343" y="4676399"/>
            <a:ext cx="908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}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1865" y="4724400"/>
            <a:ext cx="5227320" cy="1581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89837" y="4785415"/>
            <a:ext cx="2840990" cy="147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/*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Calcu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l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ate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dista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n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ce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*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/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floa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getAverage(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floa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a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,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floa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</a:t>
            </a:r>
            <a:r>
              <a:rPr sz="140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b)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{</a:t>
            </a:r>
            <a:endParaRPr sz="1400">
              <a:latin typeface="Comic Sans MS"/>
              <a:cs typeface="Comic Sans MS"/>
            </a:endParaRPr>
          </a:p>
          <a:p>
            <a:pPr marL="223520" marR="396875">
              <a:lnSpc>
                <a:spcPts val="1670"/>
              </a:lnSpc>
              <a:spcBef>
                <a:spcPts val="60"/>
              </a:spcBef>
            </a:pP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f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lo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a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t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av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e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rag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e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=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(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a +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 b)/2.0; retur</a:t>
            </a: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n</a:t>
            </a:r>
            <a:r>
              <a:rPr sz="1400" spc="5" dirty="0">
                <a:solidFill>
                  <a:srgbClr val="969696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(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a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ver</a:t>
            </a:r>
            <a:r>
              <a:rPr sz="1400" spc="-15" dirty="0">
                <a:solidFill>
                  <a:srgbClr val="969696"/>
                </a:solidFill>
                <a:latin typeface="Comic Sans MS"/>
                <a:cs typeface="Comic Sans MS"/>
              </a:rPr>
              <a:t>a</a:t>
            </a:r>
            <a:r>
              <a:rPr sz="1400" spc="-10" dirty="0">
                <a:solidFill>
                  <a:srgbClr val="969696"/>
                </a:solidFill>
                <a:latin typeface="Comic Sans MS"/>
                <a:cs typeface="Comic Sans MS"/>
              </a:rPr>
              <a:t>ge);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14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}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969696"/>
                </a:solidFill>
                <a:latin typeface="Comic Sans MS"/>
                <a:cs typeface="Comic Sans MS"/>
              </a:rPr>
              <a:t>…………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00413" y="4949952"/>
            <a:ext cx="1625600" cy="706755"/>
          </a:xfrm>
          <a:custGeom>
            <a:avLst/>
            <a:gdLst/>
            <a:ahLst/>
            <a:cxnLst/>
            <a:rect l="l" t="t" r="r" b="b"/>
            <a:pathLst>
              <a:path w="1625600" h="706754">
                <a:moveTo>
                  <a:pt x="0" y="0"/>
                </a:moveTo>
                <a:lnTo>
                  <a:pt x="0" y="706374"/>
                </a:lnTo>
                <a:lnTo>
                  <a:pt x="1625345" y="706374"/>
                </a:lnTo>
                <a:lnTo>
                  <a:pt x="16253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71611" y="5207389"/>
            <a:ext cx="165290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09625" algn="l"/>
              </a:tabLst>
            </a:pPr>
            <a:r>
              <a:rPr sz="1400" u="heavy" spc="-5" dirty="0">
                <a:solidFill>
                  <a:srgbClr val="767676"/>
                </a:solidFill>
                <a:latin typeface="Times New Roman"/>
                <a:cs typeface="Times New Roman"/>
              </a:rPr>
              <a:t> 	</a:t>
            </a:r>
            <a:r>
              <a:rPr sz="1400" spc="-5" dirty="0">
                <a:solidFill>
                  <a:srgbClr val="767676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767676"/>
                </a:solidFill>
                <a:latin typeface="Calibri"/>
                <a:cs typeface="Calibri"/>
              </a:rPr>
              <a:t>defini</a:t>
            </a:r>
            <a:r>
              <a:rPr sz="1400" b="1" dirty="0">
                <a:solidFill>
                  <a:srgbClr val="767676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767676"/>
                </a:solidFill>
                <a:latin typeface="Calibri"/>
                <a:cs typeface="Calibri"/>
              </a:rPr>
              <a:t>i</a:t>
            </a:r>
            <a:r>
              <a:rPr sz="1400" b="1" spc="-5" dirty="0">
                <a:solidFill>
                  <a:srgbClr val="767676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498739" y="661416"/>
          <a:ext cx="2835400" cy="4967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8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456">
                <a:tc gridSpan="4">
                  <a:txBody>
                    <a:bodyPr/>
                    <a:lstStyle/>
                    <a:p>
                      <a:pPr marL="90170" marR="7048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mic Sans MS"/>
                          <a:cs typeface="Comic Sans MS"/>
                        </a:rPr>
                        <a:t>user d</a:t>
                      </a:r>
                      <a:r>
                        <a:rPr sz="1600" spc="-10" dirty="0">
                          <a:latin typeface="Comic Sans MS"/>
                          <a:cs typeface="Comic Sans MS"/>
                        </a:rPr>
                        <a:t>e</a:t>
                      </a:r>
                      <a:r>
                        <a:rPr sz="1600" dirty="0">
                          <a:latin typeface="Comic Sans MS"/>
                          <a:cs typeface="Comic Sans MS"/>
                        </a:rPr>
                        <a:t>fin</a:t>
                      </a:r>
                      <a:r>
                        <a:rPr sz="1600" spc="-10" dirty="0">
                          <a:latin typeface="Comic Sans MS"/>
                          <a:cs typeface="Comic Sans MS"/>
                        </a:rPr>
                        <a:t>e</a:t>
                      </a:r>
                      <a:r>
                        <a:rPr sz="1600" dirty="0">
                          <a:latin typeface="Comic Sans MS"/>
                          <a:cs typeface="Comic Sans MS"/>
                        </a:rPr>
                        <a:t>d functi</a:t>
                      </a:r>
                      <a:r>
                        <a:rPr sz="1600" spc="-10" dirty="0">
                          <a:latin typeface="Comic Sans MS"/>
                          <a:cs typeface="Comic Sans MS"/>
                        </a:rPr>
                        <a:t>o</a:t>
                      </a:r>
                      <a:r>
                        <a:rPr sz="1600" dirty="0">
                          <a:latin typeface="Comic Sans MS"/>
                          <a:cs typeface="Comic Sans MS"/>
                        </a:rPr>
                        <a:t>n</a:t>
                      </a:r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177">
                <a:tc rowSpan="7">
                  <a:txBody>
                    <a:bodyPr/>
                    <a:lstStyle/>
                    <a:p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4">
                  <a:txBody>
                    <a:bodyPr/>
                    <a:lstStyle/>
                    <a:p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7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endParaRPr sz="16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  <a:lnB w="21336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767676"/>
                          </a:solidFill>
                          <a:latin typeface="Calibri"/>
                          <a:cs typeface="Calibri"/>
                        </a:rPr>
                        <a:t>prototypes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1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  <a:lnT w="21336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DDDDDD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29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4"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2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  <a:lnB w="20574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Functio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calls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1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  <a:lnT w="20574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83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048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4"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048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6877050"/>
            <a:ext cx="1847850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899" y="428625"/>
            <a:ext cx="793342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9580">
              <a:lnSpc>
                <a:spcPct val="100000"/>
              </a:lnSpc>
            </a:pPr>
            <a:r>
              <a:rPr lang="en-US" sz="4000" spc="-5" dirty="0"/>
              <a:t>I. </a:t>
            </a:r>
            <a:r>
              <a:rPr sz="4000" spc="-5" dirty="0"/>
              <a:t>Standar</a:t>
            </a:r>
            <a:r>
              <a:rPr sz="4000" dirty="0"/>
              <a:t>d</a:t>
            </a:r>
            <a:r>
              <a:rPr sz="4000" spc="5" dirty="0"/>
              <a:t> </a:t>
            </a:r>
            <a:r>
              <a:rPr lang="en-GB" sz="40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sz="40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sz="40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4000" spc="-5" dirty="0"/>
              <a:t>functions</a:t>
            </a:r>
            <a:endParaRPr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43" y="1012825"/>
            <a:ext cx="6600000" cy="6371429"/>
          </a:xfrm>
          <a:prstGeom prst="rect">
            <a:avLst/>
          </a:prstGeom>
        </p:spPr>
      </p:pic>
      <p:sp>
        <p:nvSpPr>
          <p:cNvPr id="14" name="object 4"/>
          <p:cNvSpPr/>
          <p:nvPr/>
        </p:nvSpPr>
        <p:spPr>
          <a:xfrm>
            <a:off x="807720" y="5484495"/>
            <a:ext cx="728980" cy="278130"/>
          </a:xfrm>
          <a:custGeom>
            <a:avLst/>
            <a:gdLst/>
            <a:ahLst/>
            <a:cxnLst/>
            <a:rect l="l" t="t" r="r" b="b"/>
            <a:pathLst>
              <a:path w="728980" h="278129">
                <a:moveTo>
                  <a:pt x="364236" y="0"/>
                </a:moveTo>
                <a:lnTo>
                  <a:pt x="305153" y="1825"/>
                </a:lnTo>
                <a:lnTo>
                  <a:pt x="249106" y="7107"/>
                </a:lnTo>
                <a:lnTo>
                  <a:pt x="196845" y="15553"/>
                </a:lnTo>
                <a:lnTo>
                  <a:pt x="149120" y="26871"/>
                </a:lnTo>
                <a:lnTo>
                  <a:pt x="106680" y="40767"/>
                </a:lnTo>
                <a:lnTo>
                  <a:pt x="70274" y="56948"/>
                </a:lnTo>
                <a:lnTo>
                  <a:pt x="28622" y="84867"/>
                </a:lnTo>
                <a:lnTo>
                  <a:pt x="4767" y="116284"/>
                </a:lnTo>
                <a:lnTo>
                  <a:pt x="0" y="138684"/>
                </a:lnTo>
                <a:lnTo>
                  <a:pt x="1207" y="150113"/>
                </a:lnTo>
                <a:lnTo>
                  <a:pt x="28622" y="192940"/>
                </a:lnTo>
                <a:lnTo>
                  <a:pt x="70274" y="221016"/>
                </a:lnTo>
                <a:lnTo>
                  <a:pt x="106680" y="237267"/>
                </a:lnTo>
                <a:lnTo>
                  <a:pt x="149120" y="251210"/>
                </a:lnTo>
                <a:lnTo>
                  <a:pt x="196845" y="262555"/>
                </a:lnTo>
                <a:lnTo>
                  <a:pt x="249106" y="271015"/>
                </a:lnTo>
                <a:lnTo>
                  <a:pt x="305153" y="276303"/>
                </a:lnTo>
                <a:lnTo>
                  <a:pt x="364236" y="278130"/>
                </a:lnTo>
                <a:lnTo>
                  <a:pt x="394109" y="277667"/>
                </a:lnTo>
                <a:lnTo>
                  <a:pt x="451768" y="274074"/>
                </a:lnTo>
                <a:lnTo>
                  <a:pt x="506015" y="267164"/>
                </a:lnTo>
                <a:lnTo>
                  <a:pt x="556102" y="257225"/>
                </a:lnTo>
                <a:lnTo>
                  <a:pt x="601279" y="244545"/>
                </a:lnTo>
                <a:lnTo>
                  <a:pt x="640795" y="229412"/>
                </a:lnTo>
                <a:lnTo>
                  <a:pt x="687817" y="202744"/>
                </a:lnTo>
                <a:lnTo>
                  <a:pt x="717886" y="172177"/>
                </a:lnTo>
                <a:lnTo>
                  <a:pt x="728472" y="138683"/>
                </a:lnTo>
                <a:lnTo>
                  <a:pt x="727264" y="127362"/>
                </a:lnTo>
                <a:lnTo>
                  <a:pt x="699849" y="84867"/>
                </a:lnTo>
                <a:lnTo>
                  <a:pt x="658197" y="56948"/>
                </a:lnTo>
                <a:lnTo>
                  <a:pt x="621792" y="40766"/>
                </a:lnTo>
                <a:lnTo>
                  <a:pt x="579351" y="26871"/>
                </a:lnTo>
                <a:lnTo>
                  <a:pt x="531626" y="15553"/>
                </a:lnTo>
                <a:lnTo>
                  <a:pt x="479365" y="7107"/>
                </a:lnTo>
                <a:lnTo>
                  <a:pt x="423318" y="1825"/>
                </a:lnTo>
                <a:lnTo>
                  <a:pt x="364236" y="0"/>
                </a:lnTo>
                <a:close/>
              </a:path>
            </a:pathLst>
          </a:custGeom>
          <a:ln w="1905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/>
          <p:cNvSpPr/>
          <p:nvPr/>
        </p:nvSpPr>
        <p:spPr>
          <a:xfrm>
            <a:off x="1594854" y="3919728"/>
            <a:ext cx="5752090" cy="1690497"/>
          </a:xfrm>
          <a:custGeom>
            <a:avLst/>
            <a:gdLst/>
            <a:ahLst/>
            <a:cxnLst/>
            <a:rect l="l" t="t" r="r" b="b"/>
            <a:pathLst>
              <a:path w="4658995" h="723264">
                <a:moveTo>
                  <a:pt x="74049" y="675600"/>
                </a:moveTo>
                <a:lnTo>
                  <a:pt x="70103" y="647700"/>
                </a:lnTo>
                <a:lnTo>
                  <a:pt x="0" y="696468"/>
                </a:lnTo>
                <a:lnTo>
                  <a:pt x="61721" y="716847"/>
                </a:lnTo>
                <a:lnTo>
                  <a:pt x="61721" y="677418"/>
                </a:lnTo>
                <a:lnTo>
                  <a:pt x="74049" y="675600"/>
                </a:lnTo>
                <a:close/>
              </a:path>
              <a:path w="4658995" h="723264">
                <a:moveTo>
                  <a:pt x="76735" y="694591"/>
                </a:moveTo>
                <a:lnTo>
                  <a:pt x="74049" y="675600"/>
                </a:lnTo>
                <a:lnTo>
                  <a:pt x="61721" y="677418"/>
                </a:lnTo>
                <a:lnTo>
                  <a:pt x="64007" y="696468"/>
                </a:lnTo>
                <a:lnTo>
                  <a:pt x="76735" y="694591"/>
                </a:lnTo>
                <a:close/>
              </a:path>
              <a:path w="4658995" h="723264">
                <a:moveTo>
                  <a:pt x="80771" y="723138"/>
                </a:moveTo>
                <a:lnTo>
                  <a:pt x="76735" y="694591"/>
                </a:lnTo>
                <a:lnTo>
                  <a:pt x="64007" y="696468"/>
                </a:lnTo>
                <a:lnTo>
                  <a:pt x="61721" y="677418"/>
                </a:lnTo>
                <a:lnTo>
                  <a:pt x="61721" y="716847"/>
                </a:lnTo>
                <a:lnTo>
                  <a:pt x="80771" y="723138"/>
                </a:lnTo>
                <a:close/>
              </a:path>
              <a:path w="4658995" h="723264">
                <a:moveTo>
                  <a:pt x="4658868" y="19050"/>
                </a:moveTo>
                <a:lnTo>
                  <a:pt x="4656582" y="0"/>
                </a:lnTo>
                <a:lnTo>
                  <a:pt x="74049" y="675600"/>
                </a:lnTo>
                <a:lnTo>
                  <a:pt x="76735" y="694591"/>
                </a:lnTo>
                <a:lnTo>
                  <a:pt x="4658868" y="1905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 txBox="1"/>
          <p:nvPr/>
        </p:nvSpPr>
        <p:spPr>
          <a:xfrm>
            <a:off x="7265041" y="2758954"/>
            <a:ext cx="2895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1320"/>
              </a:spcBef>
            </a:pPr>
            <a:r>
              <a:rPr sz="1800" spc="-5" dirty="0">
                <a:solidFill>
                  <a:srgbClr val="33339A"/>
                </a:solidFill>
                <a:latin typeface="Calibri"/>
                <a:cs typeface="Calibri"/>
              </a:rPr>
              <a:t>Functio</a:t>
            </a:r>
            <a:r>
              <a:rPr sz="1800" dirty="0">
                <a:solidFill>
                  <a:srgbClr val="33339A"/>
                </a:solidFill>
                <a:latin typeface="Calibri"/>
                <a:cs typeface="Calibri"/>
              </a:rPr>
              <a:t>n</a:t>
            </a:r>
            <a:r>
              <a:rPr sz="1800" spc="10" dirty="0">
                <a:solidFill>
                  <a:srgbClr val="3333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9A"/>
                </a:solidFill>
                <a:latin typeface="Calibri"/>
                <a:cs typeface="Calibri"/>
              </a:rPr>
              <a:t>identifier</a:t>
            </a:r>
            <a:r>
              <a:rPr sz="1800" spc="10" dirty="0">
                <a:solidFill>
                  <a:srgbClr val="3333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9A"/>
                </a:solidFill>
                <a:latin typeface="Calibri"/>
                <a:cs typeface="Calibri"/>
              </a:rPr>
              <a:t>(name)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7556500" y="3552825"/>
            <a:ext cx="87630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latin typeface="Courier New"/>
                <a:cs typeface="Courier New"/>
              </a:rPr>
              <a:t>pow(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8502636" y="3552825"/>
            <a:ext cx="15151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latin typeface="Courier New"/>
                <a:cs typeface="Courier New"/>
              </a:rPr>
              <a:t>x</a:t>
            </a:r>
            <a:r>
              <a:rPr sz="2800" b="1" dirty="0">
                <a:latin typeface="Courier New"/>
                <a:cs typeface="Courier New"/>
              </a:rPr>
              <a:t>,</a:t>
            </a:r>
            <a:r>
              <a:rPr sz="2800" b="1" spc="-10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y</a:t>
            </a:r>
            <a:r>
              <a:rPr sz="2800" b="1" spc="-10" dirty="0">
                <a:latin typeface="Courier New"/>
                <a:cs typeface="Courier New"/>
              </a:rPr>
              <a:t>);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7903883" y="4854067"/>
            <a:ext cx="19304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3339A"/>
                </a:solidFill>
                <a:latin typeface="Calibri"/>
                <a:cs typeface="Calibri"/>
              </a:rPr>
              <a:t>function</a:t>
            </a:r>
            <a:r>
              <a:rPr sz="1800" spc="10" dirty="0">
                <a:solidFill>
                  <a:srgbClr val="33339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3339A"/>
                </a:solidFill>
                <a:latin typeface="Calibri"/>
                <a:cs typeface="Calibri"/>
              </a:rPr>
              <a:t>parameters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10"/>
          <p:cNvSpPr/>
          <p:nvPr/>
        </p:nvSpPr>
        <p:spPr>
          <a:xfrm>
            <a:off x="8770994" y="4006596"/>
            <a:ext cx="394335" cy="775335"/>
          </a:xfrm>
          <a:custGeom>
            <a:avLst/>
            <a:gdLst/>
            <a:ahLst/>
            <a:cxnLst/>
            <a:rect l="l" t="t" r="r" b="b"/>
            <a:pathLst>
              <a:path w="394334" h="775335">
                <a:moveTo>
                  <a:pt x="368413" y="72430"/>
                </a:moveTo>
                <a:lnTo>
                  <a:pt x="351676" y="63967"/>
                </a:lnTo>
                <a:lnTo>
                  <a:pt x="0" y="766572"/>
                </a:lnTo>
                <a:lnTo>
                  <a:pt x="17526" y="774954"/>
                </a:lnTo>
                <a:lnTo>
                  <a:pt x="368413" y="72430"/>
                </a:lnTo>
                <a:close/>
              </a:path>
              <a:path w="394334" h="775335">
                <a:moveTo>
                  <a:pt x="393953" y="85344"/>
                </a:moveTo>
                <a:lnTo>
                  <a:pt x="393953" y="0"/>
                </a:lnTo>
                <a:lnTo>
                  <a:pt x="326135" y="51054"/>
                </a:lnTo>
                <a:lnTo>
                  <a:pt x="351676" y="63967"/>
                </a:lnTo>
                <a:lnTo>
                  <a:pt x="357377" y="52578"/>
                </a:lnTo>
                <a:lnTo>
                  <a:pt x="374141" y="60960"/>
                </a:lnTo>
                <a:lnTo>
                  <a:pt x="374141" y="75326"/>
                </a:lnTo>
                <a:lnTo>
                  <a:pt x="393953" y="85344"/>
                </a:lnTo>
                <a:close/>
              </a:path>
              <a:path w="394334" h="775335">
                <a:moveTo>
                  <a:pt x="374141" y="60960"/>
                </a:moveTo>
                <a:lnTo>
                  <a:pt x="357377" y="52578"/>
                </a:lnTo>
                <a:lnTo>
                  <a:pt x="351676" y="63967"/>
                </a:lnTo>
                <a:lnTo>
                  <a:pt x="368413" y="72430"/>
                </a:lnTo>
                <a:lnTo>
                  <a:pt x="374141" y="60960"/>
                </a:lnTo>
                <a:close/>
              </a:path>
              <a:path w="394334" h="775335">
                <a:moveTo>
                  <a:pt x="374141" y="75326"/>
                </a:moveTo>
                <a:lnTo>
                  <a:pt x="374141" y="60960"/>
                </a:lnTo>
                <a:lnTo>
                  <a:pt x="368413" y="72430"/>
                </a:lnTo>
                <a:lnTo>
                  <a:pt x="374141" y="7532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/>
          <p:cNvSpPr/>
          <p:nvPr/>
        </p:nvSpPr>
        <p:spPr>
          <a:xfrm>
            <a:off x="7864215" y="3087623"/>
            <a:ext cx="238760" cy="538480"/>
          </a:xfrm>
          <a:custGeom>
            <a:avLst/>
            <a:gdLst/>
            <a:ahLst/>
            <a:cxnLst/>
            <a:rect l="l" t="t" r="r" b="b"/>
            <a:pathLst>
              <a:path w="238759" h="538479">
                <a:moveTo>
                  <a:pt x="30922" y="466072"/>
                </a:moveTo>
                <a:lnTo>
                  <a:pt x="0" y="452628"/>
                </a:lnTo>
                <a:lnTo>
                  <a:pt x="5333" y="537972"/>
                </a:lnTo>
                <a:lnTo>
                  <a:pt x="25907" y="520544"/>
                </a:lnTo>
                <a:lnTo>
                  <a:pt x="25907" y="477774"/>
                </a:lnTo>
                <a:lnTo>
                  <a:pt x="30922" y="466072"/>
                </a:lnTo>
                <a:close/>
              </a:path>
              <a:path w="238759" h="538479">
                <a:moveTo>
                  <a:pt x="40000" y="470019"/>
                </a:moveTo>
                <a:lnTo>
                  <a:pt x="30922" y="466072"/>
                </a:lnTo>
                <a:lnTo>
                  <a:pt x="25907" y="477774"/>
                </a:lnTo>
                <a:lnTo>
                  <a:pt x="25907" y="481584"/>
                </a:lnTo>
                <a:lnTo>
                  <a:pt x="28193" y="483870"/>
                </a:lnTo>
                <a:lnTo>
                  <a:pt x="32003" y="483870"/>
                </a:lnTo>
                <a:lnTo>
                  <a:pt x="35051" y="481584"/>
                </a:lnTo>
                <a:lnTo>
                  <a:pt x="40000" y="470019"/>
                </a:lnTo>
                <a:close/>
              </a:path>
              <a:path w="238759" h="538479">
                <a:moveTo>
                  <a:pt x="70103" y="483108"/>
                </a:moveTo>
                <a:lnTo>
                  <a:pt x="40000" y="470019"/>
                </a:lnTo>
                <a:lnTo>
                  <a:pt x="35051" y="481584"/>
                </a:lnTo>
                <a:lnTo>
                  <a:pt x="32003" y="483870"/>
                </a:lnTo>
                <a:lnTo>
                  <a:pt x="28193" y="483870"/>
                </a:lnTo>
                <a:lnTo>
                  <a:pt x="25907" y="481584"/>
                </a:lnTo>
                <a:lnTo>
                  <a:pt x="25907" y="520544"/>
                </a:lnTo>
                <a:lnTo>
                  <a:pt x="70103" y="483108"/>
                </a:lnTo>
                <a:close/>
              </a:path>
              <a:path w="238759" h="538479">
                <a:moveTo>
                  <a:pt x="238505" y="6096"/>
                </a:moveTo>
                <a:lnTo>
                  <a:pt x="238505" y="3048"/>
                </a:lnTo>
                <a:lnTo>
                  <a:pt x="235457" y="0"/>
                </a:lnTo>
                <a:lnTo>
                  <a:pt x="232409" y="0"/>
                </a:lnTo>
                <a:lnTo>
                  <a:pt x="229361" y="3048"/>
                </a:lnTo>
                <a:lnTo>
                  <a:pt x="30922" y="466072"/>
                </a:lnTo>
                <a:lnTo>
                  <a:pt x="40000" y="470019"/>
                </a:lnTo>
                <a:lnTo>
                  <a:pt x="238505" y="609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2"/>
          <p:cNvSpPr/>
          <p:nvPr/>
        </p:nvSpPr>
        <p:spPr>
          <a:xfrm>
            <a:off x="8601081" y="4006596"/>
            <a:ext cx="111760" cy="767080"/>
          </a:xfrm>
          <a:custGeom>
            <a:avLst/>
            <a:gdLst/>
            <a:ahLst/>
            <a:cxnLst/>
            <a:rect l="l" t="t" r="r" b="b"/>
            <a:pathLst>
              <a:path w="111759" h="767079">
                <a:moveTo>
                  <a:pt x="76199" y="72390"/>
                </a:moveTo>
                <a:lnTo>
                  <a:pt x="30479" y="0"/>
                </a:lnTo>
                <a:lnTo>
                  <a:pt x="0" y="79248"/>
                </a:lnTo>
                <a:lnTo>
                  <a:pt x="32003" y="76367"/>
                </a:lnTo>
                <a:lnTo>
                  <a:pt x="32003" y="64007"/>
                </a:lnTo>
                <a:lnTo>
                  <a:pt x="32765" y="60198"/>
                </a:lnTo>
                <a:lnTo>
                  <a:pt x="36575" y="58674"/>
                </a:lnTo>
                <a:lnTo>
                  <a:pt x="39623" y="59436"/>
                </a:lnTo>
                <a:lnTo>
                  <a:pt x="41909" y="62484"/>
                </a:lnTo>
                <a:lnTo>
                  <a:pt x="43187" y="75361"/>
                </a:lnTo>
                <a:lnTo>
                  <a:pt x="76199" y="72390"/>
                </a:lnTo>
                <a:close/>
              </a:path>
              <a:path w="111759" h="767079">
                <a:moveTo>
                  <a:pt x="43187" y="75361"/>
                </a:moveTo>
                <a:lnTo>
                  <a:pt x="41909" y="62484"/>
                </a:lnTo>
                <a:lnTo>
                  <a:pt x="39623" y="59436"/>
                </a:lnTo>
                <a:lnTo>
                  <a:pt x="36575" y="58674"/>
                </a:lnTo>
                <a:lnTo>
                  <a:pt x="32765" y="60198"/>
                </a:lnTo>
                <a:lnTo>
                  <a:pt x="32003" y="64007"/>
                </a:lnTo>
                <a:lnTo>
                  <a:pt x="33232" y="76257"/>
                </a:lnTo>
                <a:lnTo>
                  <a:pt x="43187" y="75361"/>
                </a:lnTo>
                <a:close/>
              </a:path>
              <a:path w="111759" h="767079">
                <a:moveTo>
                  <a:pt x="33232" y="76257"/>
                </a:moveTo>
                <a:lnTo>
                  <a:pt x="32003" y="64007"/>
                </a:lnTo>
                <a:lnTo>
                  <a:pt x="32003" y="76367"/>
                </a:lnTo>
                <a:lnTo>
                  <a:pt x="33232" y="76257"/>
                </a:lnTo>
                <a:close/>
              </a:path>
              <a:path w="111759" h="767079">
                <a:moveTo>
                  <a:pt x="111251" y="761238"/>
                </a:moveTo>
                <a:lnTo>
                  <a:pt x="43187" y="75361"/>
                </a:lnTo>
                <a:lnTo>
                  <a:pt x="33232" y="76257"/>
                </a:lnTo>
                <a:lnTo>
                  <a:pt x="102107" y="762762"/>
                </a:lnTo>
                <a:lnTo>
                  <a:pt x="103631" y="765810"/>
                </a:lnTo>
                <a:lnTo>
                  <a:pt x="107441" y="766572"/>
                </a:lnTo>
                <a:lnTo>
                  <a:pt x="110489" y="765048"/>
                </a:lnTo>
                <a:lnTo>
                  <a:pt x="111251" y="76123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val 2"/>
          <p:cNvSpPr/>
          <p:nvPr/>
        </p:nvSpPr>
        <p:spPr>
          <a:xfrm>
            <a:off x="6489700" y="5484495"/>
            <a:ext cx="775341" cy="2781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346943" y="5623560"/>
            <a:ext cx="756032" cy="139065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9"/>
          <p:cNvSpPr txBox="1"/>
          <p:nvPr/>
        </p:nvSpPr>
        <p:spPr>
          <a:xfrm>
            <a:off x="8087346" y="5851422"/>
            <a:ext cx="19304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800" dirty="0">
                <a:solidFill>
                  <a:srgbClr val="33339A"/>
                </a:solidFill>
                <a:latin typeface="Calibri"/>
                <a:cs typeface="Calibri"/>
              </a:rPr>
              <a:t>Data type of the returned value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591D32-EBCF-4733-96A9-C8A46CD82558}"/>
              </a:ext>
            </a:extLst>
          </p:cNvPr>
          <p:cNvSpPr/>
          <p:nvPr/>
        </p:nvSpPr>
        <p:spPr>
          <a:xfrm>
            <a:off x="721542" y="6369050"/>
            <a:ext cx="775341" cy="2781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559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0590">
              <a:lnSpc>
                <a:spcPct val="100000"/>
              </a:lnSpc>
            </a:pPr>
            <a:r>
              <a:rPr dirty="0"/>
              <a:t>Function</a:t>
            </a:r>
            <a:r>
              <a:rPr spc="15" dirty="0"/>
              <a:t> </a:t>
            </a:r>
            <a:r>
              <a:rPr spc="5" dirty="0"/>
              <a:t>call</a:t>
            </a:r>
          </a:p>
        </p:txBody>
      </p:sp>
      <p:sp>
        <p:nvSpPr>
          <p:cNvPr id="3" name="object 3"/>
          <p:cNvSpPr/>
          <p:nvPr/>
        </p:nvSpPr>
        <p:spPr>
          <a:xfrm>
            <a:off x="1025537" y="1690116"/>
            <a:ext cx="8593074" cy="486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3509" y="1766570"/>
            <a:ext cx="5120640" cy="2173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Synt</a:t>
            </a:r>
            <a:r>
              <a:rPr sz="1800" i="1" spc="-10" dirty="0">
                <a:latin typeface="Calibri"/>
                <a:cs typeface="Calibri"/>
              </a:rPr>
              <a:t>a</a:t>
            </a:r>
            <a:r>
              <a:rPr sz="1800" i="1" dirty="0">
                <a:latin typeface="Calibri"/>
                <a:cs typeface="Calibri"/>
              </a:rPr>
              <a:t>x</a:t>
            </a:r>
            <a:r>
              <a:rPr sz="1800" i="1" spc="-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93675">
              <a:lnSpc>
                <a:spcPct val="100000"/>
              </a:lnSpc>
              <a:spcBef>
                <a:spcPts val="1065"/>
              </a:spcBef>
            </a:pPr>
            <a:r>
              <a:rPr sz="1800" spc="-10" dirty="0">
                <a:latin typeface="Courier New"/>
                <a:cs typeface="Courier New"/>
              </a:rPr>
              <a:t>functionName(actua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paramete</a:t>
            </a:r>
            <a:r>
              <a:rPr sz="1800" dirty="0">
                <a:latin typeface="Courier New"/>
                <a:cs typeface="Courier New"/>
              </a:rPr>
              <a:t>r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list);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800" i="1" spc="-5" dirty="0">
                <a:latin typeface="Calibri"/>
                <a:cs typeface="Calibri"/>
              </a:rPr>
              <a:t>Examples: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x=10, y=20, avg, prod;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623570" algn="l"/>
              </a:tabLst>
            </a:pPr>
            <a:r>
              <a:rPr sz="1600" dirty="0">
                <a:latin typeface="Courier New"/>
                <a:cs typeface="Courier New"/>
              </a:rPr>
              <a:t>. .	. 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1480185" algn="l"/>
              </a:tabLst>
            </a:pPr>
            <a:r>
              <a:rPr sz="1600" b="1" dirty="0">
                <a:latin typeface="Courier New"/>
                <a:cs typeface="Courier New"/>
              </a:rPr>
              <a:t>prompt();	</a:t>
            </a:r>
            <a:r>
              <a:rPr sz="1600" b="1" dirty="0">
                <a:solidFill>
                  <a:srgbClr val="003300"/>
                </a:solidFill>
                <a:latin typeface="Courier New"/>
                <a:cs typeface="Courier New"/>
              </a:rPr>
              <a:t>/*</a:t>
            </a:r>
            <a:r>
              <a:rPr sz="1600" b="1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003300"/>
                </a:solidFill>
                <a:latin typeface="Courier New"/>
                <a:cs typeface="Courier New"/>
              </a:rPr>
              <a:t>no</a:t>
            </a:r>
            <a:r>
              <a:rPr sz="1600" b="1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003300"/>
                </a:solidFill>
                <a:latin typeface="Courier New"/>
                <a:cs typeface="Courier New"/>
              </a:rPr>
              <a:t>parameters</a:t>
            </a:r>
            <a:r>
              <a:rPr sz="1600" b="1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003300"/>
                </a:solidFill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8689" y="4283202"/>
            <a:ext cx="5977255" cy="336550"/>
          </a:xfrm>
          <a:prstGeom prst="rect">
            <a:avLst/>
          </a:prstGeom>
          <a:solidFill>
            <a:srgbClr val="EAEAEA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Don’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t 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specif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y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800000"/>
                </a:solidFill>
                <a:latin typeface="Calibri"/>
                <a:cs typeface="Calibri"/>
              </a:rPr>
              <a:t>d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type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spc="5" dirty="0">
                <a:solidFill>
                  <a:srgbClr val="800000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f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th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e</a:t>
            </a:r>
            <a:r>
              <a:rPr sz="1600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actua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parameter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s </a:t>
            </a:r>
            <a:r>
              <a:rPr sz="1600" u="sng" dirty="0">
                <a:solidFill>
                  <a:srgbClr val="800000"/>
                </a:solidFill>
                <a:latin typeface="Calibri"/>
                <a:cs typeface="Calibri"/>
              </a:rPr>
              <a:t>in</a:t>
            </a:r>
            <a:r>
              <a:rPr sz="1600" u="sng" spc="-45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1600" u="sng" spc="-5" dirty="0">
                <a:solidFill>
                  <a:srgbClr val="800000"/>
                </a:solidFill>
                <a:latin typeface="Calibri"/>
                <a:cs typeface="Calibri"/>
              </a:rPr>
              <a:t>function</a:t>
            </a:r>
            <a:r>
              <a:rPr sz="1600" u="sng" spc="-45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1600" u="sng" spc="-5" dirty="0">
                <a:solidFill>
                  <a:srgbClr val="800000"/>
                </a:solidFill>
                <a:latin typeface="Calibri"/>
                <a:cs typeface="Calibri"/>
              </a:rPr>
              <a:t>ca</a:t>
            </a:r>
            <a:r>
              <a:rPr sz="1600" u="sng" spc="-10" dirty="0">
                <a:solidFill>
                  <a:srgbClr val="800000"/>
                </a:solidFill>
                <a:latin typeface="Calibri"/>
                <a:cs typeface="Calibri"/>
              </a:rPr>
              <a:t>l</a:t>
            </a:r>
            <a:r>
              <a:rPr sz="1600" u="sng" spc="-5" dirty="0">
                <a:solidFill>
                  <a:srgbClr val="800000"/>
                </a:solidFill>
                <a:latin typeface="Calibri"/>
                <a:cs typeface="Calibri"/>
              </a:rPr>
              <a:t>l</a:t>
            </a:r>
            <a:r>
              <a:rPr sz="1600" u="sng" dirty="0">
                <a:solidFill>
                  <a:srgbClr val="800000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26143" y="4786121"/>
            <a:ext cx="576580" cy="287655"/>
          </a:xfrm>
          <a:custGeom>
            <a:avLst/>
            <a:gdLst/>
            <a:ahLst/>
            <a:cxnLst/>
            <a:rect l="l" t="t" r="r" b="b"/>
            <a:pathLst>
              <a:path w="576579" h="287654">
                <a:moveTo>
                  <a:pt x="0" y="287274"/>
                </a:moveTo>
                <a:lnTo>
                  <a:pt x="576072" y="0"/>
                </a:lnTo>
              </a:path>
            </a:pathLst>
          </a:custGeom>
          <a:ln w="19050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62641" y="4786121"/>
            <a:ext cx="431800" cy="287655"/>
          </a:xfrm>
          <a:custGeom>
            <a:avLst/>
            <a:gdLst/>
            <a:ahLst/>
            <a:cxnLst/>
            <a:rect l="l" t="t" r="r" b="b"/>
            <a:pathLst>
              <a:path w="431800" h="287654">
                <a:moveTo>
                  <a:pt x="0" y="287274"/>
                </a:moveTo>
                <a:lnTo>
                  <a:pt x="431292" y="0"/>
                </a:lnTo>
              </a:path>
            </a:pathLst>
          </a:custGeom>
          <a:ln w="19049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625778"/>
              </p:ext>
            </p:extLst>
          </p:nvPr>
        </p:nvGraphicFramePr>
        <p:xfrm>
          <a:off x="1072524" y="4791071"/>
          <a:ext cx="8394140" cy="1962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8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3348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avg =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average( 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nt x, int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/*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two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variables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*/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98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avg =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average( 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/*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two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variables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*/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98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prod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product( 2, avg-3 );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/* a constant and an expression */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22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avg =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average( 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5, prod 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/* a constant and a variable */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488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2000250" algn="l"/>
                        </a:tabLst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avg =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average(	product( 2,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3),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8 );</a:t>
                      </a:r>
                      <a:r>
                        <a:rPr sz="1600" b="1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/*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function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constant</a:t>
                      </a:r>
                      <a:r>
                        <a:rPr sz="1600" b="1" spc="5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*/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93" y="1659437"/>
            <a:ext cx="2617323" cy="17409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180">
              <a:lnSpc>
                <a:spcPct val="100000"/>
              </a:lnSpc>
            </a:pPr>
            <a:r>
              <a:rPr spc="-5" dirty="0"/>
              <a:t>Formal</a:t>
            </a:r>
            <a:r>
              <a:rPr spc="15" dirty="0"/>
              <a:t> </a:t>
            </a:r>
            <a:r>
              <a:rPr spc="5" dirty="0"/>
              <a:t>an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Actual</a:t>
            </a:r>
            <a:r>
              <a:rPr dirty="0"/>
              <a:t> </a:t>
            </a:r>
            <a:r>
              <a:rPr spc="-5" dirty="0"/>
              <a:t>parameters</a:t>
            </a:r>
          </a:p>
        </p:txBody>
      </p:sp>
      <p:sp>
        <p:nvSpPr>
          <p:cNvPr id="3" name="object 3"/>
          <p:cNvSpPr/>
          <p:nvPr/>
        </p:nvSpPr>
        <p:spPr>
          <a:xfrm>
            <a:off x="1270139" y="1798320"/>
            <a:ext cx="8232775" cy="4969510"/>
          </a:xfrm>
          <a:custGeom>
            <a:avLst/>
            <a:gdLst/>
            <a:ahLst/>
            <a:cxnLst/>
            <a:rect l="l" t="t" r="r" b="b"/>
            <a:pathLst>
              <a:path w="8232775" h="4969509">
                <a:moveTo>
                  <a:pt x="0" y="0"/>
                </a:moveTo>
                <a:lnTo>
                  <a:pt x="0" y="4969002"/>
                </a:lnTo>
                <a:lnTo>
                  <a:pt x="8232648" y="4969002"/>
                </a:lnTo>
                <a:lnTo>
                  <a:pt x="82326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78094" y="4003246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, price2);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9635" y="4612845"/>
            <a:ext cx="177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59631" y="4612845"/>
            <a:ext cx="787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10.00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8302" y="4612845"/>
            <a:ext cx="787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20.00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6834" y="5222445"/>
            <a:ext cx="3835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3300"/>
                </a:solidFill>
                <a:latin typeface="Courier New"/>
                <a:cs typeface="Courier New"/>
              </a:rPr>
              <a:t>/* Function definition */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2035" y="5527244"/>
            <a:ext cx="383540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double </a:t>
            </a:r>
            <a:r>
              <a:rPr sz="2000" spc="-5" dirty="0">
                <a:latin typeface="Courier New"/>
                <a:cs typeface="Courier New"/>
              </a:rPr>
              <a:t>findAverage(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4431" y="5527244"/>
            <a:ext cx="787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num1,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78830" y="5527244"/>
            <a:ext cx="939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22911" y="4279391"/>
            <a:ext cx="172720" cy="1228090"/>
          </a:xfrm>
          <a:custGeom>
            <a:avLst/>
            <a:gdLst/>
            <a:ahLst/>
            <a:cxnLst/>
            <a:rect l="l" t="t" r="r" b="b"/>
            <a:pathLst>
              <a:path w="172720" h="1228089">
                <a:moveTo>
                  <a:pt x="172211" y="511302"/>
                </a:moveTo>
                <a:lnTo>
                  <a:pt x="168869" y="463662"/>
                </a:lnTo>
                <a:lnTo>
                  <a:pt x="158545" y="422064"/>
                </a:lnTo>
                <a:lnTo>
                  <a:pt x="142855" y="385553"/>
                </a:lnTo>
                <a:lnTo>
                  <a:pt x="112790" y="338237"/>
                </a:lnTo>
                <a:lnTo>
                  <a:pt x="69638" y="284831"/>
                </a:lnTo>
                <a:lnTo>
                  <a:pt x="0" y="1227582"/>
                </a:lnTo>
                <a:lnTo>
                  <a:pt x="73586" y="984822"/>
                </a:lnTo>
                <a:lnTo>
                  <a:pt x="95951" y="906761"/>
                </a:lnTo>
                <a:lnTo>
                  <a:pt x="116395" y="831151"/>
                </a:lnTo>
                <a:lnTo>
                  <a:pt x="134416" y="758604"/>
                </a:lnTo>
                <a:lnTo>
                  <a:pt x="149512" y="689733"/>
                </a:lnTo>
                <a:lnTo>
                  <a:pt x="161178" y="625150"/>
                </a:lnTo>
                <a:lnTo>
                  <a:pt x="168912" y="565469"/>
                </a:lnTo>
                <a:lnTo>
                  <a:pt x="172211" y="511302"/>
                </a:lnTo>
                <a:close/>
              </a:path>
              <a:path w="172720" h="1228089">
                <a:moveTo>
                  <a:pt x="90677" y="0"/>
                </a:moveTo>
                <a:lnTo>
                  <a:pt x="62554" y="40090"/>
                </a:lnTo>
                <a:lnTo>
                  <a:pt x="38439" y="82090"/>
                </a:lnTo>
                <a:lnTo>
                  <a:pt x="22106" y="127679"/>
                </a:lnTo>
                <a:lnTo>
                  <a:pt x="17234" y="165234"/>
                </a:lnTo>
                <a:lnTo>
                  <a:pt x="17330" y="178533"/>
                </a:lnTo>
                <a:lnTo>
                  <a:pt x="26433" y="219883"/>
                </a:lnTo>
                <a:lnTo>
                  <a:pt x="49130" y="258622"/>
                </a:lnTo>
                <a:lnTo>
                  <a:pt x="69638" y="284831"/>
                </a:lnTo>
                <a:lnTo>
                  <a:pt x="906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9195" y="4274058"/>
            <a:ext cx="195580" cy="1233170"/>
          </a:xfrm>
          <a:custGeom>
            <a:avLst/>
            <a:gdLst/>
            <a:ahLst/>
            <a:cxnLst/>
            <a:rect l="l" t="t" r="r" b="b"/>
            <a:pathLst>
              <a:path w="195579" h="1233170">
                <a:moveTo>
                  <a:pt x="112775" y="11429"/>
                </a:moveTo>
                <a:lnTo>
                  <a:pt x="96773" y="0"/>
                </a:lnTo>
                <a:lnTo>
                  <a:pt x="86105" y="15239"/>
                </a:lnTo>
                <a:lnTo>
                  <a:pt x="101345" y="26669"/>
                </a:lnTo>
                <a:lnTo>
                  <a:pt x="112775" y="11429"/>
                </a:lnTo>
                <a:close/>
              </a:path>
              <a:path w="195579" h="1233170">
                <a:moveTo>
                  <a:pt x="89915" y="41909"/>
                </a:moveTo>
                <a:lnTo>
                  <a:pt x="74675" y="31241"/>
                </a:lnTo>
                <a:lnTo>
                  <a:pt x="64007" y="47243"/>
                </a:lnTo>
                <a:lnTo>
                  <a:pt x="80009" y="57149"/>
                </a:lnTo>
                <a:lnTo>
                  <a:pt x="81533" y="55625"/>
                </a:lnTo>
                <a:lnTo>
                  <a:pt x="88391" y="44195"/>
                </a:lnTo>
                <a:lnTo>
                  <a:pt x="89915" y="41909"/>
                </a:lnTo>
                <a:close/>
              </a:path>
              <a:path w="195579" h="1233170">
                <a:moveTo>
                  <a:pt x="70103" y="73151"/>
                </a:moveTo>
                <a:lnTo>
                  <a:pt x="54101" y="64007"/>
                </a:lnTo>
                <a:lnTo>
                  <a:pt x="51053" y="68579"/>
                </a:lnTo>
                <a:lnTo>
                  <a:pt x="44957" y="80771"/>
                </a:lnTo>
                <a:lnTo>
                  <a:pt x="44195" y="81533"/>
                </a:lnTo>
                <a:lnTo>
                  <a:pt x="61721" y="89153"/>
                </a:lnTo>
                <a:lnTo>
                  <a:pt x="67817" y="77723"/>
                </a:lnTo>
                <a:lnTo>
                  <a:pt x="70103" y="73151"/>
                </a:lnTo>
                <a:close/>
              </a:path>
              <a:path w="195579" h="1233170">
                <a:moveTo>
                  <a:pt x="54101" y="106679"/>
                </a:moveTo>
                <a:lnTo>
                  <a:pt x="36575" y="99059"/>
                </a:lnTo>
                <a:lnTo>
                  <a:pt x="33527" y="105917"/>
                </a:lnTo>
                <a:lnTo>
                  <a:pt x="29717" y="118109"/>
                </a:lnTo>
                <a:lnTo>
                  <a:pt x="48005" y="123443"/>
                </a:lnTo>
                <a:lnTo>
                  <a:pt x="51815" y="112775"/>
                </a:lnTo>
                <a:lnTo>
                  <a:pt x="54101" y="106679"/>
                </a:lnTo>
                <a:close/>
              </a:path>
              <a:path w="195579" h="1233170">
                <a:moveTo>
                  <a:pt x="43433" y="140969"/>
                </a:moveTo>
                <a:lnTo>
                  <a:pt x="25145" y="137921"/>
                </a:lnTo>
                <a:lnTo>
                  <a:pt x="22859" y="147065"/>
                </a:lnTo>
                <a:lnTo>
                  <a:pt x="22097" y="156971"/>
                </a:lnTo>
                <a:lnTo>
                  <a:pt x="41147" y="159257"/>
                </a:lnTo>
                <a:lnTo>
                  <a:pt x="41909" y="150875"/>
                </a:lnTo>
                <a:lnTo>
                  <a:pt x="43433" y="140969"/>
                </a:lnTo>
                <a:close/>
              </a:path>
              <a:path w="195579" h="1233170">
                <a:moveTo>
                  <a:pt x="41147" y="195071"/>
                </a:moveTo>
                <a:lnTo>
                  <a:pt x="41147" y="192023"/>
                </a:lnTo>
                <a:lnTo>
                  <a:pt x="40385" y="184403"/>
                </a:lnTo>
                <a:lnTo>
                  <a:pt x="40385" y="177545"/>
                </a:lnTo>
                <a:lnTo>
                  <a:pt x="21335" y="176783"/>
                </a:lnTo>
                <a:lnTo>
                  <a:pt x="21335" y="185165"/>
                </a:lnTo>
                <a:lnTo>
                  <a:pt x="22097" y="193547"/>
                </a:lnTo>
                <a:lnTo>
                  <a:pt x="22097" y="197357"/>
                </a:lnTo>
                <a:lnTo>
                  <a:pt x="41147" y="195071"/>
                </a:lnTo>
                <a:close/>
              </a:path>
              <a:path w="195579" h="1233170">
                <a:moveTo>
                  <a:pt x="49529" y="228599"/>
                </a:moveTo>
                <a:lnTo>
                  <a:pt x="49529" y="227837"/>
                </a:lnTo>
                <a:lnTo>
                  <a:pt x="46481" y="220979"/>
                </a:lnTo>
                <a:lnTo>
                  <a:pt x="44195" y="214121"/>
                </a:lnTo>
                <a:lnTo>
                  <a:pt x="44195" y="212597"/>
                </a:lnTo>
                <a:lnTo>
                  <a:pt x="25907" y="217169"/>
                </a:lnTo>
                <a:lnTo>
                  <a:pt x="25907" y="217931"/>
                </a:lnTo>
                <a:lnTo>
                  <a:pt x="28193" y="226313"/>
                </a:lnTo>
                <a:lnTo>
                  <a:pt x="32003" y="234695"/>
                </a:lnTo>
                <a:lnTo>
                  <a:pt x="32765" y="236981"/>
                </a:lnTo>
                <a:lnTo>
                  <a:pt x="49529" y="228599"/>
                </a:lnTo>
                <a:close/>
              </a:path>
              <a:path w="195579" h="1233170">
                <a:moveTo>
                  <a:pt x="68579" y="259841"/>
                </a:moveTo>
                <a:lnTo>
                  <a:pt x="60959" y="248411"/>
                </a:lnTo>
                <a:lnTo>
                  <a:pt x="58673" y="244601"/>
                </a:lnTo>
                <a:lnTo>
                  <a:pt x="42671" y="254507"/>
                </a:lnTo>
                <a:lnTo>
                  <a:pt x="44957" y="259079"/>
                </a:lnTo>
                <a:lnTo>
                  <a:pt x="50291" y="266699"/>
                </a:lnTo>
                <a:lnTo>
                  <a:pt x="53339" y="271271"/>
                </a:lnTo>
                <a:lnTo>
                  <a:pt x="68579" y="259841"/>
                </a:lnTo>
                <a:close/>
              </a:path>
              <a:path w="195579" h="1233170">
                <a:moveTo>
                  <a:pt x="92201" y="288797"/>
                </a:moveTo>
                <a:lnTo>
                  <a:pt x="83057" y="277367"/>
                </a:lnTo>
                <a:lnTo>
                  <a:pt x="80009" y="274319"/>
                </a:lnTo>
                <a:lnTo>
                  <a:pt x="65531" y="286511"/>
                </a:lnTo>
                <a:lnTo>
                  <a:pt x="67817" y="289559"/>
                </a:lnTo>
                <a:lnTo>
                  <a:pt x="77723" y="300989"/>
                </a:lnTo>
                <a:lnTo>
                  <a:pt x="92201" y="288797"/>
                </a:lnTo>
                <a:close/>
              </a:path>
              <a:path w="195579" h="1233170">
                <a:moveTo>
                  <a:pt x="117347" y="317753"/>
                </a:moveTo>
                <a:lnTo>
                  <a:pt x="108965" y="307847"/>
                </a:lnTo>
                <a:lnTo>
                  <a:pt x="105155" y="303275"/>
                </a:lnTo>
                <a:lnTo>
                  <a:pt x="90677" y="315467"/>
                </a:lnTo>
                <a:lnTo>
                  <a:pt x="94487" y="320801"/>
                </a:lnTo>
                <a:lnTo>
                  <a:pt x="102869" y="329945"/>
                </a:lnTo>
                <a:lnTo>
                  <a:pt x="117347" y="317753"/>
                </a:lnTo>
                <a:close/>
              </a:path>
              <a:path w="195579" h="1233170">
                <a:moveTo>
                  <a:pt x="140969" y="348233"/>
                </a:moveTo>
                <a:lnTo>
                  <a:pt x="137159" y="342899"/>
                </a:lnTo>
                <a:lnTo>
                  <a:pt x="130301" y="333755"/>
                </a:lnTo>
                <a:lnTo>
                  <a:pt x="129539" y="332231"/>
                </a:lnTo>
                <a:lnTo>
                  <a:pt x="114299" y="344423"/>
                </a:lnTo>
                <a:lnTo>
                  <a:pt x="115061" y="345185"/>
                </a:lnTo>
                <a:lnTo>
                  <a:pt x="121919" y="354329"/>
                </a:lnTo>
                <a:lnTo>
                  <a:pt x="125729" y="359663"/>
                </a:lnTo>
                <a:lnTo>
                  <a:pt x="140969" y="348233"/>
                </a:lnTo>
                <a:close/>
              </a:path>
              <a:path w="195579" h="1233170">
                <a:moveTo>
                  <a:pt x="162305" y="380999"/>
                </a:moveTo>
                <a:lnTo>
                  <a:pt x="156971" y="371855"/>
                </a:lnTo>
                <a:lnTo>
                  <a:pt x="152399" y="364235"/>
                </a:lnTo>
                <a:lnTo>
                  <a:pt x="135635" y="374903"/>
                </a:lnTo>
                <a:lnTo>
                  <a:pt x="140207" y="381761"/>
                </a:lnTo>
                <a:lnTo>
                  <a:pt x="145541" y="390905"/>
                </a:lnTo>
                <a:lnTo>
                  <a:pt x="162305" y="380999"/>
                </a:lnTo>
                <a:close/>
              </a:path>
              <a:path w="195579" h="1233170">
                <a:moveTo>
                  <a:pt x="178307" y="416813"/>
                </a:moveTo>
                <a:lnTo>
                  <a:pt x="173735" y="405383"/>
                </a:lnTo>
                <a:lnTo>
                  <a:pt x="170687" y="399287"/>
                </a:lnTo>
                <a:lnTo>
                  <a:pt x="153923" y="406907"/>
                </a:lnTo>
                <a:lnTo>
                  <a:pt x="156209" y="413003"/>
                </a:lnTo>
                <a:lnTo>
                  <a:pt x="160781" y="424433"/>
                </a:lnTo>
                <a:lnTo>
                  <a:pt x="178307" y="416813"/>
                </a:lnTo>
                <a:close/>
              </a:path>
              <a:path w="195579" h="1233170">
                <a:moveTo>
                  <a:pt x="189737" y="454913"/>
                </a:moveTo>
                <a:lnTo>
                  <a:pt x="186689" y="442721"/>
                </a:lnTo>
                <a:lnTo>
                  <a:pt x="184403" y="435863"/>
                </a:lnTo>
                <a:lnTo>
                  <a:pt x="166115" y="441197"/>
                </a:lnTo>
                <a:lnTo>
                  <a:pt x="168401" y="448055"/>
                </a:lnTo>
                <a:lnTo>
                  <a:pt x="170687" y="459485"/>
                </a:lnTo>
                <a:lnTo>
                  <a:pt x="189737" y="454913"/>
                </a:lnTo>
                <a:close/>
              </a:path>
              <a:path w="195579" h="1233170">
                <a:moveTo>
                  <a:pt x="194309" y="494537"/>
                </a:moveTo>
                <a:lnTo>
                  <a:pt x="194309" y="485393"/>
                </a:lnTo>
                <a:lnTo>
                  <a:pt x="192785" y="474725"/>
                </a:lnTo>
                <a:lnTo>
                  <a:pt x="173735" y="477011"/>
                </a:lnTo>
                <a:lnTo>
                  <a:pt x="175259" y="487679"/>
                </a:lnTo>
                <a:lnTo>
                  <a:pt x="176022" y="495299"/>
                </a:lnTo>
                <a:lnTo>
                  <a:pt x="194309" y="494537"/>
                </a:lnTo>
                <a:close/>
              </a:path>
              <a:path w="195579" h="1233170">
                <a:moveTo>
                  <a:pt x="195072" y="533399"/>
                </a:moveTo>
                <a:lnTo>
                  <a:pt x="195072" y="513587"/>
                </a:lnTo>
                <a:lnTo>
                  <a:pt x="176022" y="514349"/>
                </a:lnTo>
                <a:lnTo>
                  <a:pt x="176022" y="532637"/>
                </a:lnTo>
                <a:lnTo>
                  <a:pt x="195072" y="533399"/>
                </a:lnTo>
                <a:close/>
              </a:path>
              <a:path w="195579" h="1233170">
                <a:moveTo>
                  <a:pt x="193547" y="552449"/>
                </a:moveTo>
                <a:lnTo>
                  <a:pt x="174497" y="550925"/>
                </a:lnTo>
                <a:lnTo>
                  <a:pt x="172973" y="566927"/>
                </a:lnTo>
                <a:lnTo>
                  <a:pt x="172973" y="569975"/>
                </a:lnTo>
                <a:lnTo>
                  <a:pt x="192023" y="572261"/>
                </a:lnTo>
                <a:lnTo>
                  <a:pt x="192023" y="568451"/>
                </a:lnTo>
                <a:lnTo>
                  <a:pt x="193547" y="552449"/>
                </a:lnTo>
                <a:close/>
              </a:path>
              <a:path w="195579" h="1233170">
                <a:moveTo>
                  <a:pt x="189737" y="591311"/>
                </a:moveTo>
                <a:lnTo>
                  <a:pt x="170687" y="589025"/>
                </a:lnTo>
                <a:lnTo>
                  <a:pt x="169163" y="602741"/>
                </a:lnTo>
                <a:lnTo>
                  <a:pt x="168401" y="607313"/>
                </a:lnTo>
                <a:lnTo>
                  <a:pt x="187451" y="610361"/>
                </a:lnTo>
                <a:lnTo>
                  <a:pt x="188213" y="605027"/>
                </a:lnTo>
                <a:lnTo>
                  <a:pt x="189737" y="591311"/>
                </a:lnTo>
                <a:close/>
              </a:path>
              <a:path w="195579" h="1233170">
                <a:moveTo>
                  <a:pt x="184403" y="629411"/>
                </a:moveTo>
                <a:lnTo>
                  <a:pt x="166115" y="626363"/>
                </a:lnTo>
                <a:lnTo>
                  <a:pt x="163829" y="640841"/>
                </a:lnTo>
                <a:lnTo>
                  <a:pt x="163067" y="644651"/>
                </a:lnTo>
                <a:lnTo>
                  <a:pt x="181355" y="647699"/>
                </a:lnTo>
                <a:lnTo>
                  <a:pt x="182117" y="643889"/>
                </a:lnTo>
                <a:lnTo>
                  <a:pt x="184403" y="629411"/>
                </a:lnTo>
                <a:close/>
              </a:path>
              <a:path w="195579" h="1233170">
                <a:moveTo>
                  <a:pt x="178308" y="666749"/>
                </a:moveTo>
                <a:lnTo>
                  <a:pt x="159258" y="663701"/>
                </a:lnTo>
                <a:lnTo>
                  <a:pt x="156210" y="680465"/>
                </a:lnTo>
                <a:lnTo>
                  <a:pt x="156210" y="681989"/>
                </a:lnTo>
                <a:lnTo>
                  <a:pt x="174497" y="685799"/>
                </a:lnTo>
                <a:lnTo>
                  <a:pt x="175260" y="684275"/>
                </a:lnTo>
                <a:lnTo>
                  <a:pt x="178308" y="666749"/>
                </a:lnTo>
                <a:close/>
              </a:path>
              <a:path w="195579" h="1233170">
                <a:moveTo>
                  <a:pt x="170688" y="704849"/>
                </a:moveTo>
                <a:lnTo>
                  <a:pt x="170688" y="704087"/>
                </a:lnTo>
                <a:lnTo>
                  <a:pt x="152399" y="701039"/>
                </a:lnTo>
                <a:lnTo>
                  <a:pt x="152399" y="701801"/>
                </a:lnTo>
                <a:lnTo>
                  <a:pt x="148590" y="719327"/>
                </a:lnTo>
                <a:lnTo>
                  <a:pt x="166877" y="723137"/>
                </a:lnTo>
                <a:lnTo>
                  <a:pt x="170688" y="704849"/>
                </a:lnTo>
                <a:close/>
              </a:path>
              <a:path w="195579" h="1233170">
                <a:moveTo>
                  <a:pt x="163068" y="742187"/>
                </a:moveTo>
                <a:lnTo>
                  <a:pt x="144018" y="737615"/>
                </a:lnTo>
                <a:lnTo>
                  <a:pt x="143256" y="744473"/>
                </a:lnTo>
                <a:lnTo>
                  <a:pt x="140208" y="755903"/>
                </a:lnTo>
                <a:lnTo>
                  <a:pt x="158495" y="760475"/>
                </a:lnTo>
                <a:lnTo>
                  <a:pt x="163068" y="742187"/>
                </a:lnTo>
                <a:close/>
              </a:path>
              <a:path w="195579" h="1233170">
                <a:moveTo>
                  <a:pt x="153924" y="779525"/>
                </a:moveTo>
                <a:lnTo>
                  <a:pt x="135636" y="774953"/>
                </a:lnTo>
                <a:lnTo>
                  <a:pt x="132588" y="788669"/>
                </a:lnTo>
                <a:lnTo>
                  <a:pt x="131063" y="793241"/>
                </a:lnTo>
                <a:lnTo>
                  <a:pt x="150114" y="797813"/>
                </a:lnTo>
                <a:lnTo>
                  <a:pt x="150876" y="792479"/>
                </a:lnTo>
                <a:lnTo>
                  <a:pt x="153924" y="779525"/>
                </a:lnTo>
                <a:close/>
              </a:path>
              <a:path w="195579" h="1233170">
                <a:moveTo>
                  <a:pt x="144779" y="816101"/>
                </a:moveTo>
                <a:lnTo>
                  <a:pt x="126491" y="811529"/>
                </a:lnTo>
                <a:lnTo>
                  <a:pt x="121920" y="829817"/>
                </a:lnTo>
                <a:lnTo>
                  <a:pt x="140208" y="834389"/>
                </a:lnTo>
                <a:lnTo>
                  <a:pt x="144779" y="816101"/>
                </a:lnTo>
                <a:close/>
              </a:path>
              <a:path w="195579" h="1233170">
                <a:moveTo>
                  <a:pt x="135636" y="853439"/>
                </a:moveTo>
                <a:lnTo>
                  <a:pt x="117348" y="848105"/>
                </a:lnTo>
                <a:lnTo>
                  <a:pt x="115061" y="857249"/>
                </a:lnTo>
                <a:lnTo>
                  <a:pt x="112014" y="866393"/>
                </a:lnTo>
                <a:lnTo>
                  <a:pt x="130302" y="871727"/>
                </a:lnTo>
                <a:lnTo>
                  <a:pt x="133350" y="861821"/>
                </a:lnTo>
                <a:lnTo>
                  <a:pt x="135636" y="853439"/>
                </a:lnTo>
                <a:close/>
              </a:path>
              <a:path w="195579" h="1233170">
                <a:moveTo>
                  <a:pt x="125730" y="890015"/>
                </a:moveTo>
                <a:lnTo>
                  <a:pt x="107441" y="884681"/>
                </a:lnTo>
                <a:lnTo>
                  <a:pt x="102107" y="903731"/>
                </a:lnTo>
                <a:lnTo>
                  <a:pt x="120396" y="908303"/>
                </a:lnTo>
                <a:lnTo>
                  <a:pt x="125730" y="890015"/>
                </a:lnTo>
                <a:close/>
              </a:path>
              <a:path w="195579" h="1233170">
                <a:moveTo>
                  <a:pt x="115823" y="926591"/>
                </a:moveTo>
                <a:lnTo>
                  <a:pt x="96774" y="922019"/>
                </a:lnTo>
                <a:lnTo>
                  <a:pt x="95250" y="928877"/>
                </a:lnTo>
                <a:lnTo>
                  <a:pt x="92202" y="940307"/>
                </a:lnTo>
                <a:lnTo>
                  <a:pt x="110489" y="945641"/>
                </a:lnTo>
                <a:lnTo>
                  <a:pt x="113538" y="933449"/>
                </a:lnTo>
                <a:lnTo>
                  <a:pt x="115823" y="926591"/>
                </a:lnTo>
                <a:close/>
              </a:path>
              <a:path w="195579" h="1233170">
                <a:moveTo>
                  <a:pt x="105155" y="963929"/>
                </a:moveTo>
                <a:lnTo>
                  <a:pt x="86868" y="958595"/>
                </a:lnTo>
                <a:lnTo>
                  <a:pt x="81534" y="976883"/>
                </a:lnTo>
                <a:lnTo>
                  <a:pt x="99822" y="982217"/>
                </a:lnTo>
                <a:lnTo>
                  <a:pt x="105155" y="963929"/>
                </a:lnTo>
                <a:close/>
              </a:path>
              <a:path w="195579" h="1233170">
                <a:moveTo>
                  <a:pt x="94488" y="1000505"/>
                </a:moveTo>
                <a:lnTo>
                  <a:pt x="76200" y="995171"/>
                </a:lnTo>
                <a:lnTo>
                  <a:pt x="70866" y="1013459"/>
                </a:lnTo>
                <a:lnTo>
                  <a:pt x="89154" y="1018793"/>
                </a:lnTo>
                <a:lnTo>
                  <a:pt x="94488" y="1000505"/>
                </a:lnTo>
                <a:close/>
              </a:path>
              <a:path w="195579" h="1233170">
                <a:moveTo>
                  <a:pt x="83820" y="1037081"/>
                </a:moveTo>
                <a:lnTo>
                  <a:pt x="65532" y="1030985"/>
                </a:lnTo>
                <a:lnTo>
                  <a:pt x="59436" y="1049273"/>
                </a:lnTo>
                <a:lnTo>
                  <a:pt x="77724" y="1055369"/>
                </a:lnTo>
                <a:lnTo>
                  <a:pt x="83820" y="1037081"/>
                </a:lnTo>
                <a:close/>
              </a:path>
              <a:path w="195579" h="1233170">
                <a:moveTo>
                  <a:pt x="72390" y="1073657"/>
                </a:moveTo>
                <a:lnTo>
                  <a:pt x="54102" y="1067561"/>
                </a:lnTo>
                <a:lnTo>
                  <a:pt x="51816" y="1077467"/>
                </a:lnTo>
                <a:lnTo>
                  <a:pt x="48768" y="1085849"/>
                </a:lnTo>
                <a:lnTo>
                  <a:pt x="67056" y="1091945"/>
                </a:lnTo>
                <a:lnTo>
                  <a:pt x="70104" y="1082801"/>
                </a:lnTo>
                <a:lnTo>
                  <a:pt x="72390" y="1073657"/>
                </a:lnTo>
                <a:close/>
              </a:path>
              <a:path w="195579" h="1233170">
                <a:moveTo>
                  <a:pt x="61722" y="1109471"/>
                </a:moveTo>
                <a:lnTo>
                  <a:pt x="43434" y="1104137"/>
                </a:lnTo>
                <a:lnTo>
                  <a:pt x="38100" y="1122425"/>
                </a:lnTo>
                <a:lnTo>
                  <a:pt x="55626" y="1127759"/>
                </a:lnTo>
                <a:lnTo>
                  <a:pt x="61722" y="1109471"/>
                </a:lnTo>
                <a:close/>
              </a:path>
              <a:path w="195579" h="1233170">
                <a:moveTo>
                  <a:pt x="27269" y="1156945"/>
                </a:moveTo>
                <a:lnTo>
                  <a:pt x="0" y="1148333"/>
                </a:lnTo>
                <a:lnTo>
                  <a:pt x="13716" y="1232915"/>
                </a:lnTo>
                <a:lnTo>
                  <a:pt x="26670" y="1219289"/>
                </a:lnTo>
                <a:lnTo>
                  <a:pt x="26670" y="1159001"/>
                </a:lnTo>
                <a:lnTo>
                  <a:pt x="27269" y="1156945"/>
                </a:lnTo>
                <a:close/>
              </a:path>
              <a:path w="195579" h="1233170">
                <a:moveTo>
                  <a:pt x="45439" y="1162683"/>
                </a:moveTo>
                <a:lnTo>
                  <a:pt x="27269" y="1156945"/>
                </a:lnTo>
                <a:lnTo>
                  <a:pt x="26670" y="1159001"/>
                </a:lnTo>
                <a:lnTo>
                  <a:pt x="44958" y="1164335"/>
                </a:lnTo>
                <a:lnTo>
                  <a:pt x="45439" y="1162683"/>
                </a:lnTo>
                <a:close/>
              </a:path>
              <a:path w="195579" h="1233170">
                <a:moveTo>
                  <a:pt x="72390" y="1171193"/>
                </a:moveTo>
                <a:lnTo>
                  <a:pt x="45439" y="1162683"/>
                </a:lnTo>
                <a:lnTo>
                  <a:pt x="44958" y="1164335"/>
                </a:lnTo>
                <a:lnTo>
                  <a:pt x="26670" y="1159001"/>
                </a:lnTo>
                <a:lnTo>
                  <a:pt x="26670" y="1219289"/>
                </a:lnTo>
                <a:lnTo>
                  <a:pt x="72390" y="1171193"/>
                </a:lnTo>
                <a:close/>
              </a:path>
              <a:path w="195579" h="1233170">
                <a:moveTo>
                  <a:pt x="50292" y="1146047"/>
                </a:moveTo>
                <a:lnTo>
                  <a:pt x="32004" y="1140713"/>
                </a:lnTo>
                <a:lnTo>
                  <a:pt x="27269" y="1156945"/>
                </a:lnTo>
                <a:lnTo>
                  <a:pt x="45439" y="1162683"/>
                </a:lnTo>
                <a:lnTo>
                  <a:pt x="50292" y="114604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50721" y="4286250"/>
            <a:ext cx="513715" cy="1271270"/>
          </a:xfrm>
          <a:custGeom>
            <a:avLst/>
            <a:gdLst/>
            <a:ahLst/>
            <a:cxnLst/>
            <a:rect l="l" t="t" r="r" b="b"/>
            <a:pathLst>
              <a:path w="513715" h="1271270">
                <a:moveTo>
                  <a:pt x="23621" y="5333"/>
                </a:moveTo>
                <a:lnTo>
                  <a:pt x="5333" y="0"/>
                </a:lnTo>
                <a:lnTo>
                  <a:pt x="0" y="18288"/>
                </a:lnTo>
                <a:lnTo>
                  <a:pt x="19049" y="23622"/>
                </a:lnTo>
                <a:lnTo>
                  <a:pt x="23621" y="5333"/>
                </a:lnTo>
                <a:close/>
              </a:path>
              <a:path w="513715" h="1271270">
                <a:moveTo>
                  <a:pt x="60197" y="15239"/>
                </a:moveTo>
                <a:lnTo>
                  <a:pt x="54863" y="12953"/>
                </a:lnTo>
                <a:lnTo>
                  <a:pt x="41909" y="9905"/>
                </a:lnTo>
                <a:lnTo>
                  <a:pt x="37337" y="28194"/>
                </a:lnTo>
                <a:lnTo>
                  <a:pt x="49529" y="32004"/>
                </a:lnTo>
                <a:lnTo>
                  <a:pt x="55625" y="33527"/>
                </a:lnTo>
                <a:lnTo>
                  <a:pt x="60197" y="15239"/>
                </a:lnTo>
                <a:close/>
              </a:path>
              <a:path w="513715" h="1271270">
                <a:moveTo>
                  <a:pt x="97535" y="25145"/>
                </a:moveTo>
                <a:lnTo>
                  <a:pt x="79247" y="19811"/>
                </a:lnTo>
                <a:lnTo>
                  <a:pt x="78485" y="19811"/>
                </a:lnTo>
                <a:lnTo>
                  <a:pt x="73913" y="38099"/>
                </a:lnTo>
                <a:lnTo>
                  <a:pt x="92201" y="43433"/>
                </a:lnTo>
                <a:lnTo>
                  <a:pt x="97535" y="25145"/>
                </a:lnTo>
                <a:close/>
              </a:path>
              <a:path w="513715" h="1271270">
                <a:moveTo>
                  <a:pt x="134111" y="35051"/>
                </a:moveTo>
                <a:lnTo>
                  <a:pt x="127253" y="33527"/>
                </a:lnTo>
                <a:lnTo>
                  <a:pt x="115823" y="30479"/>
                </a:lnTo>
                <a:lnTo>
                  <a:pt x="110489" y="48767"/>
                </a:lnTo>
                <a:lnTo>
                  <a:pt x="121919" y="51815"/>
                </a:lnTo>
                <a:lnTo>
                  <a:pt x="128777" y="53339"/>
                </a:lnTo>
                <a:lnTo>
                  <a:pt x="134111" y="35051"/>
                </a:lnTo>
                <a:close/>
              </a:path>
              <a:path w="513715" h="1271270">
                <a:moveTo>
                  <a:pt x="170687" y="46481"/>
                </a:moveTo>
                <a:lnTo>
                  <a:pt x="152399" y="41147"/>
                </a:lnTo>
                <a:lnTo>
                  <a:pt x="147065" y="58673"/>
                </a:lnTo>
                <a:lnTo>
                  <a:pt x="165353" y="64769"/>
                </a:lnTo>
                <a:lnTo>
                  <a:pt x="170687" y="46481"/>
                </a:lnTo>
                <a:close/>
              </a:path>
              <a:path w="513715" h="1271270">
                <a:moveTo>
                  <a:pt x="207263" y="57911"/>
                </a:moveTo>
                <a:lnTo>
                  <a:pt x="197357" y="54863"/>
                </a:lnTo>
                <a:lnTo>
                  <a:pt x="188975" y="51815"/>
                </a:lnTo>
                <a:lnTo>
                  <a:pt x="182879" y="70103"/>
                </a:lnTo>
                <a:lnTo>
                  <a:pt x="191261" y="72389"/>
                </a:lnTo>
                <a:lnTo>
                  <a:pt x="201167" y="76199"/>
                </a:lnTo>
                <a:lnTo>
                  <a:pt x="207263" y="57911"/>
                </a:lnTo>
                <a:close/>
              </a:path>
              <a:path w="513715" h="1271270">
                <a:moveTo>
                  <a:pt x="243839" y="70103"/>
                </a:moveTo>
                <a:lnTo>
                  <a:pt x="240791" y="69341"/>
                </a:lnTo>
                <a:lnTo>
                  <a:pt x="225551" y="64007"/>
                </a:lnTo>
                <a:lnTo>
                  <a:pt x="219455" y="81533"/>
                </a:lnTo>
                <a:lnTo>
                  <a:pt x="234695" y="86867"/>
                </a:lnTo>
                <a:lnTo>
                  <a:pt x="236981" y="87630"/>
                </a:lnTo>
                <a:lnTo>
                  <a:pt x="243839" y="70103"/>
                </a:lnTo>
                <a:close/>
              </a:path>
              <a:path w="513715" h="1271270">
                <a:moveTo>
                  <a:pt x="279653" y="83057"/>
                </a:moveTo>
                <a:lnTo>
                  <a:pt x="261365" y="76961"/>
                </a:lnTo>
                <a:lnTo>
                  <a:pt x="261365" y="76199"/>
                </a:lnTo>
                <a:lnTo>
                  <a:pt x="255269" y="94488"/>
                </a:lnTo>
                <a:lnTo>
                  <a:pt x="272795" y="101346"/>
                </a:lnTo>
                <a:lnTo>
                  <a:pt x="279653" y="83057"/>
                </a:lnTo>
                <a:close/>
              </a:path>
              <a:path w="513715" h="1271270">
                <a:moveTo>
                  <a:pt x="314705" y="98297"/>
                </a:moveTo>
                <a:lnTo>
                  <a:pt x="300989" y="92201"/>
                </a:lnTo>
                <a:lnTo>
                  <a:pt x="297179" y="90677"/>
                </a:lnTo>
                <a:lnTo>
                  <a:pt x="290321" y="108203"/>
                </a:lnTo>
                <a:lnTo>
                  <a:pt x="294131" y="109727"/>
                </a:lnTo>
                <a:lnTo>
                  <a:pt x="307085" y="115823"/>
                </a:lnTo>
                <a:lnTo>
                  <a:pt x="314705" y="98297"/>
                </a:lnTo>
                <a:close/>
              </a:path>
              <a:path w="513715" h="1271270">
                <a:moveTo>
                  <a:pt x="349757" y="115061"/>
                </a:moveTo>
                <a:lnTo>
                  <a:pt x="345185" y="112775"/>
                </a:lnTo>
                <a:lnTo>
                  <a:pt x="336803" y="108203"/>
                </a:lnTo>
                <a:lnTo>
                  <a:pt x="332231" y="105917"/>
                </a:lnTo>
                <a:lnTo>
                  <a:pt x="324611" y="123443"/>
                </a:lnTo>
                <a:lnTo>
                  <a:pt x="328421" y="125729"/>
                </a:lnTo>
                <a:lnTo>
                  <a:pt x="336803" y="129539"/>
                </a:lnTo>
                <a:lnTo>
                  <a:pt x="341375" y="131826"/>
                </a:lnTo>
                <a:lnTo>
                  <a:pt x="349757" y="115061"/>
                </a:lnTo>
                <a:close/>
              </a:path>
              <a:path w="513715" h="1271270">
                <a:moveTo>
                  <a:pt x="384047" y="134111"/>
                </a:moveTo>
                <a:lnTo>
                  <a:pt x="383285" y="134111"/>
                </a:lnTo>
                <a:lnTo>
                  <a:pt x="368807" y="124967"/>
                </a:lnTo>
                <a:lnTo>
                  <a:pt x="366521" y="124205"/>
                </a:lnTo>
                <a:lnTo>
                  <a:pt x="357377" y="140969"/>
                </a:lnTo>
                <a:lnTo>
                  <a:pt x="358901" y="141731"/>
                </a:lnTo>
                <a:lnTo>
                  <a:pt x="373379" y="150113"/>
                </a:lnTo>
                <a:lnTo>
                  <a:pt x="384047" y="134111"/>
                </a:lnTo>
                <a:close/>
              </a:path>
              <a:path w="513715" h="1271270">
                <a:moveTo>
                  <a:pt x="415289" y="156210"/>
                </a:moveTo>
                <a:lnTo>
                  <a:pt x="409955" y="152399"/>
                </a:lnTo>
                <a:lnTo>
                  <a:pt x="400049" y="144779"/>
                </a:lnTo>
                <a:lnTo>
                  <a:pt x="388619" y="160781"/>
                </a:lnTo>
                <a:lnTo>
                  <a:pt x="399287" y="167639"/>
                </a:lnTo>
                <a:lnTo>
                  <a:pt x="403859" y="171449"/>
                </a:lnTo>
                <a:lnTo>
                  <a:pt x="415289" y="156210"/>
                </a:lnTo>
                <a:close/>
              </a:path>
              <a:path w="513715" h="1271270">
                <a:moveTo>
                  <a:pt x="445769" y="181355"/>
                </a:moveTo>
                <a:lnTo>
                  <a:pt x="445007" y="180594"/>
                </a:lnTo>
                <a:lnTo>
                  <a:pt x="434339" y="171449"/>
                </a:lnTo>
                <a:lnTo>
                  <a:pt x="430529" y="168401"/>
                </a:lnTo>
                <a:lnTo>
                  <a:pt x="419099" y="182879"/>
                </a:lnTo>
                <a:lnTo>
                  <a:pt x="422147" y="185927"/>
                </a:lnTo>
                <a:lnTo>
                  <a:pt x="432815" y="195071"/>
                </a:lnTo>
                <a:lnTo>
                  <a:pt x="445769" y="181355"/>
                </a:lnTo>
                <a:close/>
              </a:path>
              <a:path w="513715" h="1271270">
                <a:moveTo>
                  <a:pt x="472439" y="209549"/>
                </a:moveTo>
                <a:lnTo>
                  <a:pt x="464819" y="200405"/>
                </a:lnTo>
                <a:lnTo>
                  <a:pt x="459485" y="195071"/>
                </a:lnTo>
                <a:lnTo>
                  <a:pt x="445769" y="208025"/>
                </a:lnTo>
                <a:lnTo>
                  <a:pt x="451103" y="214121"/>
                </a:lnTo>
                <a:lnTo>
                  <a:pt x="457961" y="222503"/>
                </a:lnTo>
                <a:lnTo>
                  <a:pt x="472439" y="209549"/>
                </a:lnTo>
                <a:close/>
              </a:path>
              <a:path w="513715" h="1271270">
                <a:moveTo>
                  <a:pt x="495299" y="243077"/>
                </a:moveTo>
                <a:lnTo>
                  <a:pt x="494537" y="241553"/>
                </a:lnTo>
                <a:lnTo>
                  <a:pt x="488441" y="230885"/>
                </a:lnTo>
                <a:lnTo>
                  <a:pt x="484631" y="225551"/>
                </a:lnTo>
                <a:lnTo>
                  <a:pt x="468629" y="236981"/>
                </a:lnTo>
                <a:lnTo>
                  <a:pt x="472439" y="242315"/>
                </a:lnTo>
                <a:lnTo>
                  <a:pt x="477773" y="251459"/>
                </a:lnTo>
                <a:lnTo>
                  <a:pt x="478535" y="252221"/>
                </a:lnTo>
                <a:lnTo>
                  <a:pt x="495299" y="243077"/>
                </a:lnTo>
                <a:close/>
              </a:path>
              <a:path w="513715" h="1271270">
                <a:moveTo>
                  <a:pt x="510539" y="280415"/>
                </a:moveTo>
                <a:lnTo>
                  <a:pt x="510539" y="278129"/>
                </a:lnTo>
                <a:lnTo>
                  <a:pt x="508253" y="272795"/>
                </a:lnTo>
                <a:lnTo>
                  <a:pt x="504443" y="262127"/>
                </a:lnTo>
                <a:lnTo>
                  <a:pt x="503681" y="260603"/>
                </a:lnTo>
                <a:lnTo>
                  <a:pt x="486917" y="268223"/>
                </a:lnTo>
                <a:lnTo>
                  <a:pt x="486917" y="269747"/>
                </a:lnTo>
                <a:lnTo>
                  <a:pt x="490727" y="279653"/>
                </a:lnTo>
                <a:lnTo>
                  <a:pt x="492251" y="283463"/>
                </a:lnTo>
                <a:lnTo>
                  <a:pt x="492251" y="284988"/>
                </a:lnTo>
                <a:lnTo>
                  <a:pt x="510539" y="280415"/>
                </a:lnTo>
                <a:close/>
              </a:path>
              <a:path w="513715" h="1271270">
                <a:moveTo>
                  <a:pt x="513587" y="304038"/>
                </a:moveTo>
                <a:lnTo>
                  <a:pt x="513587" y="300989"/>
                </a:lnTo>
                <a:lnTo>
                  <a:pt x="494537" y="301752"/>
                </a:lnTo>
                <a:lnTo>
                  <a:pt x="494537" y="304799"/>
                </a:lnTo>
                <a:lnTo>
                  <a:pt x="493775" y="313181"/>
                </a:lnTo>
                <a:lnTo>
                  <a:pt x="493013" y="318515"/>
                </a:lnTo>
                <a:lnTo>
                  <a:pt x="512063" y="321563"/>
                </a:lnTo>
                <a:lnTo>
                  <a:pt x="512825" y="314705"/>
                </a:lnTo>
                <a:lnTo>
                  <a:pt x="513587" y="304038"/>
                </a:lnTo>
                <a:close/>
              </a:path>
              <a:path w="513715" h="1271270">
                <a:moveTo>
                  <a:pt x="506729" y="341375"/>
                </a:moveTo>
                <a:lnTo>
                  <a:pt x="488441" y="336041"/>
                </a:lnTo>
                <a:lnTo>
                  <a:pt x="487679" y="339089"/>
                </a:lnTo>
                <a:lnTo>
                  <a:pt x="483869" y="348234"/>
                </a:lnTo>
                <a:lnTo>
                  <a:pt x="481583" y="352805"/>
                </a:lnTo>
                <a:lnTo>
                  <a:pt x="499109" y="360425"/>
                </a:lnTo>
                <a:lnTo>
                  <a:pt x="501395" y="355091"/>
                </a:lnTo>
                <a:lnTo>
                  <a:pt x="505205" y="345185"/>
                </a:lnTo>
                <a:lnTo>
                  <a:pt x="506729" y="341375"/>
                </a:lnTo>
                <a:close/>
              </a:path>
              <a:path w="513715" h="1271270">
                <a:moveTo>
                  <a:pt x="491489" y="377952"/>
                </a:moveTo>
                <a:lnTo>
                  <a:pt x="473963" y="369570"/>
                </a:lnTo>
                <a:lnTo>
                  <a:pt x="470153" y="377189"/>
                </a:lnTo>
                <a:lnTo>
                  <a:pt x="465581" y="387095"/>
                </a:lnTo>
                <a:lnTo>
                  <a:pt x="483107" y="394715"/>
                </a:lnTo>
                <a:lnTo>
                  <a:pt x="491489" y="377952"/>
                </a:lnTo>
                <a:close/>
              </a:path>
              <a:path w="513715" h="1271270">
                <a:moveTo>
                  <a:pt x="474725" y="412242"/>
                </a:moveTo>
                <a:lnTo>
                  <a:pt x="457961" y="403859"/>
                </a:lnTo>
                <a:lnTo>
                  <a:pt x="454913" y="409956"/>
                </a:lnTo>
                <a:lnTo>
                  <a:pt x="449579" y="421386"/>
                </a:lnTo>
                <a:lnTo>
                  <a:pt x="467105" y="429006"/>
                </a:lnTo>
                <a:lnTo>
                  <a:pt x="472439" y="417576"/>
                </a:lnTo>
                <a:lnTo>
                  <a:pt x="474725" y="412242"/>
                </a:lnTo>
                <a:close/>
              </a:path>
              <a:path w="513715" h="1271270">
                <a:moveTo>
                  <a:pt x="460247" y="446531"/>
                </a:moveTo>
                <a:lnTo>
                  <a:pt x="442721" y="439673"/>
                </a:lnTo>
                <a:lnTo>
                  <a:pt x="439673" y="447294"/>
                </a:lnTo>
                <a:lnTo>
                  <a:pt x="435863" y="457200"/>
                </a:lnTo>
                <a:lnTo>
                  <a:pt x="453389" y="464820"/>
                </a:lnTo>
                <a:lnTo>
                  <a:pt x="457199" y="454152"/>
                </a:lnTo>
                <a:lnTo>
                  <a:pt x="460247" y="446531"/>
                </a:lnTo>
                <a:close/>
              </a:path>
              <a:path w="513715" h="1271270">
                <a:moveTo>
                  <a:pt x="446531" y="482345"/>
                </a:moveTo>
                <a:lnTo>
                  <a:pt x="428243" y="474726"/>
                </a:lnTo>
                <a:lnTo>
                  <a:pt x="422909" y="489966"/>
                </a:lnTo>
                <a:lnTo>
                  <a:pt x="421385" y="492252"/>
                </a:lnTo>
                <a:lnTo>
                  <a:pt x="438911" y="499872"/>
                </a:lnTo>
                <a:lnTo>
                  <a:pt x="440435" y="496823"/>
                </a:lnTo>
                <a:lnTo>
                  <a:pt x="446531" y="482345"/>
                </a:lnTo>
                <a:close/>
              </a:path>
              <a:path w="513715" h="1271270">
                <a:moveTo>
                  <a:pt x="431291" y="517398"/>
                </a:moveTo>
                <a:lnTo>
                  <a:pt x="413765" y="509778"/>
                </a:lnTo>
                <a:lnTo>
                  <a:pt x="409955" y="520445"/>
                </a:lnTo>
                <a:lnTo>
                  <a:pt x="406145" y="527304"/>
                </a:lnTo>
                <a:lnTo>
                  <a:pt x="423671" y="534924"/>
                </a:lnTo>
                <a:lnTo>
                  <a:pt x="427481" y="527304"/>
                </a:lnTo>
                <a:lnTo>
                  <a:pt x="431291" y="517398"/>
                </a:lnTo>
                <a:close/>
              </a:path>
              <a:path w="513715" h="1271270">
                <a:moveTo>
                  <a:pt x="416813" y="552450"/>
                </a:moveTo>
                <a:lnTo>
                  <a:pt x="399287" y="544830"/>
                </a:lnTo>
                <a:lnTo>
                  <a:pt x="396239" y="551688"/>
                </a:lnTo>
                <a:lnTo>
                  <a:pt x="391667" y="562356"/>
                </a:lnTo>
                <a:lnTo>
                  <a:pt x="409193" y="569976"/>
                </a:lnTo>
                <a:lnTo>
                  <a:pt x="413765" y="559308"/>
                </a:lnTo>
                <a:lnTo>
                  <a:pt x="416813" y="552450"/>
                </a:lnTo>
                <a:close/>
              </a:path>
              <a:path w="513715" h="1271270">
                <a:moveTo>
                  <a:pt x="400811" y="587502"/>
                </a:moveTo>
                <a:lnTo>
                  <a:pt x="384047" y="579882"/>
                </a:lnTo>
                <a:lnTo>
                  <a:pt x="381761" y="584454"/>
                </a:lnTo>
                <a:lnTo>
                  <a:pt x="375665" y="597408"/>
                </a:lnTo>
                <a:lnTo>
                  <a:pt x="393191" y="605028"/>
                </a:lnTo>
                <a:lnTo>
                  <a:pt x="399287" y="592074"/>
                </a:lnTo>
                <a:lnTo>
                  <a:pt x="400811" y="587502"/>
                </a:lnTo>
                <a:close/>
              </a:path>
              <a:path w="513715" h="1271270">
                <a:moveTo>
                  <a:pt x="385571" y="622554"/>
                </a:moveTo>
                <a:lnTo>
                  <a:pt x="368045" y="614934"/>
                </a:lnTo>
                <a:lnTo>
                  <a:pt x="367283" y="616458"/>
                </a:lnTo>
                <a:lnTo>
                  <a:pt x="360425" y="631698"/>
                </a:lnTo>
                <a:lnTo>
                  <a:pt x="377951" y="640080"/>
                </a:lnTo>
                <a:lnTo>
                  <a:pt x="377951" y="639318"/>
                </a:lnTo>
                <a:lnTo>
                  <a:pt x="384809" y="624078"/>
                </a:lnTo>
                <a:lnTo>
                  <a:pt x="385571" y="622554"/>
                </a:lnTo>
                <a:close/>
              </a:path>
              <a:path w="513715" h="1271270">
                <a:moveTo>
                  <a:pt x="370331" y="657606"/>
                </a:moveTo>
                <a:lnTo>
                  <a:pt x="352805" y="649224"/>
                </a:lnTo>
                <a:lnTo>
                  <a:pt x="346709" y="662178"/>
                </a:lnTo>
                <a:lnTo>
                  <a:pt x="344423" y="666750"/>
                </a:lnTo>
                <a:lnTo>
                  <a:pt x="361949" y="674370"/>
                </a:lnTo>
                <a:lnTo>
                  <a:pt x="370331" y="657606"/>
                </a:lnTo>
                <a:close/>
              </a:path>
              <a:path w="513715" h="1271270">
                <a:moveTo>
                  <a:pt x="353567" y="691896"/>
                </a:moveTo>
                <a:lnTo>
                  <a:pt x="336803" y="683514"/>
                </a:lnTo>
                <a:lnTo>
                  <a:pt x="332993" y="690372"/>
                </a:lnTo>
                <a:lnTo>
                  <a:pt x="327659" y="699516"/>
                </a:lnTo>
                <a:lnTo>
                  <a:pt x="344423" y="709422"/>
                </a:lnTo>
                <a:lnTo>
                  <a:pt x="350519" y="698754"/>
                </a:lnTo>
                <a:lnTo>
                  <a:pt x="353567" y="691896"/>
                </a:lnTo>
                <a:close/>
              </a:path>
              <a:path w="513715" h="1271270">
                <a:moveTo>
                  <a:pt x="333755" y="726186"/>
                </a:moveTo>
                <a:lnTo>
                  <a:pt x="333755" y="725424"/>
                </a:lnTo>
                <a:lnTo>
                  <a:pt x="317753" y="715518"/>
                </a:lnTo>
                <a:lnTo>
                  <a:pt x="309371" y="727710"/>
                </a:lnTo>
                <a:lnTo>
                  <a:pt x="307085" y="730758"/>
                </a:lnTo>
                <a:lnTo>
                  <a:pt x="322325" y="742188"/>
                </a:lnTo>
                <a:lnTo>
                  <a:pt x="324611" y="739140"/>
                </a:lnTo>
                <a:lnTo>
                  <a:pt x="333755" y="726186"/>
                </a:lnTo>
                <a:close/>
              </a:path>
              <a:path w="513715" h="1271270">
                <a:moveTo>
                  <a:pt x="311657" y="757428"/>
                </a:moveTo>
                <a:lnTo>
                  <a:pt x="295655" y="745998"/>
                </a:lnTo>
                <a:lnTo>
                  <a:pt x="291083" y="752094"/>
                </a:lnTo>
                <a:lnTo>
                  <a:pt x="284987" y="761238"/>
                </a:lnTo>
                <a:lnTo>
                  <a:pt x="300227" y="772668"/>
                </a:lnTo>
                <a:lnTo>
                  <a:pt x="311657" y="757428"/>
                </a:lnTo>
                <a:close/>
              </a:path>
              <a:path w="513715" h="1271270">
                <a:moveTo>
                  <a:pt x="289559" y="787908"/>
                </a:moveTo>
                <a:lnTo>
                  <a:pt x="273557" y="777240"/>
                </a:lnTo>
                <a:lnTo>
                  <a:pt x="265937" y="789432"/>
                </a:lnTo>
                <a:lnTo>
                  <a:pt x="262889" y="794004"/>
                </a:lnTo>
                <a:lnTo>
                  <a:pt x="279653" y="803148"/>
                </a:lnTo>
                <a:lnTo>
                  <a:pt x="281939" y="799338"/>
                </a:lnTo>
                <a:lnTo>
                  <a:pt x="289559" y="787908"/>
                </a:lnTo>
                <a:close/>
              </a:path>
              <a:path w="513715" h="1271270">
                <a:moveTo>
                  <a:pt x="270509" y="819912"/>
                </a:moveTo>
                <a:lnTo>
                  <a:pt x="253745" y="811530"/>
                </a:lnTo>
                <a:lnTo>
                  <a:pt x="251459" y="816863"/>
                </a:lnTo>
                <a:lnTo>
                  <a:pt x="247649" y="823722"/>
                </a:lnTo>
                <a:lnTo>
                  <a:pt x="246125" y="829818"/>
                </a:lnTo>
                <a:lnTo>
                  <a:pt x="263651" y="835913"/>
                </a:lnTo>
                <a:lnTo>
                  <a:pt x="265937" y="831341"/>
                </a:lnTo>
                <a:lnTo>
                  <a:pt x="268223" y="825246"/>
                </a:lnTo>
                <a:lnTo>
                  <a:pt x="270509" y="819912"/>
                </a:lnTo>
                <a:close/>
              </a:path>
              <a:path w="513715" h="1271270">
                <a:moveTo>
                  <a:pt x="259079" y="853440"/>
                </a:moveTo>
                <a:lnTo>
                  <a:pt x="240029" y="848868"/>
                </a:lnTo>
                <a:lnTo>
                  <a:pt x="238505" y="854963"/>
                </a:lnTo>
                <a:lnTo>
                  <a:pt x="237743" y="864108"/>
                </a:lnTo>
                <a:lnTo>
                  <a:pt x="236981" y="868680"/>
                </a:lnTo>
                <a:lnTo>
                  <a:pt x="256031" y="870966"/>
                </a:lnTo>
                <a:lnTo>
                  <a:pt x="256031" y="867156"/>
                </a:lnTo>
                <a:lnTo>
                  <a:pt x="257555" y="859536"/>
                </a:lnTo>
                <a:lnTo>
                  <a:pt x="259079" y="853440"/>
                </a:lnTo>
                <a:close/>
              </a:path>
              <a:path w="513715" h="1271270">
                <a:moveTo>
                  <a:pt x="256031" y="907541"/>
                </a:moveTo>
                <a:lnTo>
                  <a:pt x="254507" y="890778"/>
                </a:lnTo>
                <a:lnTo>
                  <a:pt x="254507" y="889254"/>
                </a:lnTo>
                <a:lnTo>
                  <a:pt x="235457" y="888491"/>
                </a:lnTo>
                <a:lnTo>
                  <a:pt x="235457" y="890778"/>
                </a:lnTo>
                <a:lnTo>
                  <a:pt x="236981" y="909066"/>
                </a:lnTo>
                <a:lnTo>
                  <a:pt x="256031" y="907541"/>
                </a:lnTo>
                <a:close/>
              </a:path>
              <a:path w="513715" h="1271270">
                <a:moveTo>
                  <a:pt x="261365" y="943356"/>
                </a:moveTo>
                <a:lnTo>
                  <a:pt x="259841" y="936497"/>
                </a:lnTo>
                <a:lnTo>
                  <a:pt x="258317" y="927354"/>
                </a:lnTo>
                <a:lnTo>
                  <a:pt x="258317" y="925830"/>
                </a:lnTo>
                <a:lnTo>
                  <a:pt x="239267" y="928116"/>
                </a:lnTo>
                <a:lnTo>
                  <a:pt x="239267" y="929640"/>
                </a:lnTo>
                <a:lnTo>
                  <a:pt x="243077" y="947166"/>
                </a:lnTo>
                <a:lnTo>
                  <a:pt x="261365" y="943356"/>
                </a:lnTo>
                <a:close/>
              </a:path>
              <a:path w="513715" h="1271270">
                <a:moveTo>
                  <a:pt x="270509" y="979932"/>
                </a:moveTo>
                <a:lnTo>
                  <a:pt x="269747" y="977646"/>
                </a:lnTo>
                <a:lnTo>
                  <a:pt x="265937" y="961644"/>
                </a:lnTo>
                <a:lnTo>
                  <a:pt x="246887" y="966216"/>
                </a:lnTo>
                <a:lnTo>
                  <a:pt x="251459" y="982980"/>
                </a:lnTo>
                <a:lnTo>
                  <a:pt x="252221" y="985266"/>
                </a:lnTo>
                <a:lnTo>
                  <a:pt x="270509" y="979932"/>
                </a:lnTo>
                <a:close/>
              </a:path>
              <a:path w="513715" h="1271270">
                <a:moveTo>
                  <a:pt x="281939" y="1015746"/>
                </a:moveTo>
                <a:lnTo>
                  <a:pt x="275843" y="999744"/>
                </a:lnTo>
                <a:lnTo>
                  <a:pt x="275843" y="998219"/>
                </a:lnTo>
                <a:lnTo>
                  <a:pt x="257555" y="1003554"/>
                </a:lnTo>
                <a:lnTo>
                  <a:pt x="257555" y="1005078"/>
                </a:lnTo>
                <a:lnTo>
                  <a:pt x="263651" y="1021841"/>
                </a:lnTo>
                <a:lnTo>
                  <a:pt x="281939" y="1015746"/>
                </a:lnTo>
                <a:close/>
              </a:path>
              <a:path w="513715" h="1271270">
                <a:moveTo>
                  <a:pt x="294131" y="1051560"/>
                </a:moveTo>
                <a:lnTo>
                  <a:pt x="288035" y="1033272"/>
                </a:lnTo>
                <a:lnTo>
                  <a:pt x="269747" y="1040130"/>
                </a:lnTo>
                <a:lnTo>
                  <a:pt x="274319" y="1050798"/>
                </a:lnTo>
                <a:lnTo>
                  <a:pt x="276605" y="1058418"/>
                </a:lnTo>
                <a:lnTo>
                  <a:pt x="294131" y="1051560"/>
                </a:lnTo>
                <a:close/>
              </a:path>
              <a:path w="513715" h="1271270">
                <a:moveTo>
                  <a:pt x="308609" y="1086612"/>
                </a:moveTo>
                <a:lnTo>
                  <a:pt x="300989" y="1069086"/>
                </a:lnTo>
                <a:lnTo>
                  <a:pt x="283463" y="1075944"/>
                </a:lnTo>
                <a:lnTo>
                  <a:pt x="291083" y="1093470"/>
                </a:lnTo>
                <a:lnTo>
                  <a:pt x="308609" y="1086612"/>
                </a:lnTo>
                <a:close/>
              </a:path>
              <a:path w="513715" h="1271270">
                <a:moveTo>
                  <a:pt x="323849" y="1120902"/>
                </a:moveTo>
                <a:lnTo>
                  <a:pt x="320801" y="1116330"/>
                </a:lnTo>
                <a:lnTo>
                  <a:pt x="316229" y="1104138"/>
                </a:lnTo>
                <a:lnTo>
                  <a:pt x="298703" y="1111758"/>
                </a:lnTo>
                <a:lnTo>
                  <a:pt x="303275" y="1123188"/>
                </a:lnTo>
                <a:lnTo>
                  <a:pt x="306323" y="1129284"/>
                </a:lnTo>
                <a:lnTo>
                  <a:pt x="323849" y="1120902"/>
                </a:lnTo>
                <a:close/>
              </a:path>
              <a:path w="513715" h="1271270">
                <a:moveTo>
                  <a:pt x="339089" y="1155954"/>
                </a:moveTo>
                <a:lnTo>
                  <a:pt x="332231" y="1140714"/>
                </a:lnTo>
                <a:lnTo>
                  <a:pt x="331469" y="1138428"/>
                </a:lnTo>
                <a:lnTo>
                  <a:pt x="313943" y="1146048"/>
                </a:lnTo>
                <a:lnTo>
                  <a:pt x="314705" y="1148334"/>
                </a:lnTo>
                <a:lnTo>
                  <a:pt x="321563" y="1163574"/>
                </a:lnTo>
                <a:lnTo>
                  <a:pt x="339089" y="1155954"/>
                </a:lnTo>
                <a:close/>
              </a:path>
              <a:path w="513715" h="1271270">
                <a:moveTo>
                  <a:pt x="384809" y="1186434"/>
                </a:moveTo>
                <a:lnTo>
                  <a:pt x="316229" y="1219200"/>
                </a:lnTo>
                <a:lnTo>
                  <a:pt x="345947" y="1241905"/>
                </a:lnTo>
                <a:lnTo>
                  <a:pt x="345947" y="1215390"/>
                </a:lnTo>
                <a:lnTo>
                  <a:pt x="363473" y="1207770"/>
                </a:lnTo>
                <a:lnTo>
                  <a:pt x="364997" y="1210056"/>
                </a:lnTo>
                <a:lnTo>
                  <a:pt x="364997" y="1256460"/>
                </a:lnTo>
                <a:lnTo>
                  <a:pt x="384047" y="1271016"/>
                </a:lnTo>
                <a:lnTo>
                  <a:pt x="384809" y="1186434"/>
                </a:lnTo>
                <a:close/>
              </a:path>
              <a:path w="513715" h="1271270">
                <a:moveTo>
                  <a:pt x="355091" y="1190244"/>
                </a:moveTo>
                <a:lnTo>
                  <a:pt x="347471" y="1172718"/>
                </a:lnTo>
                <a:lnTo>
                  <a:pt x="329945" y="1181100"/>
                </a:lnTo>
                <a:lnTo>
                  <a:pt x="338327" y="1198626"/>
                </a:lnTo>
                <a:lnTo>
                  <a:pt x="355091" y="1190244"/>
                </a:lnTo>
                <a:close/>
              </a:path>
              <a:path w="513715" h="1271270">
                <a:moveTo>
                  <a:pt x="364997" y="1210056"/>
                </a:moveTo>
                <a:lnTo>
                  <a:pt x="363473" y="1207770"/>
                </a:lnTo>
                <a:lnTo>
                  <a:pt x="345947" y="1215390"/>
                </a:lnTo>
                <a:lnTo>
                  <a:pt x="347471" y="1218438"/>
                </a:lnTo>
                <a:lnTo>
                  <a:pt x="364997" y="1210056"/>
                </a:lnTo>
                <a:close/>
              </a:path>
              <a:path w="513715" h="1271270">
                <a:moveTo>
                  <a:pt x="364997" y="1256460"/>
                </a:moveTo>
                <a:lnTo>
                  <a:pt x="364997" y="1210056"/>
                </a:lnTo>
                <a:lnTo>
                  <a:pt x="347471" y="1218438"/>
                </a:lnTo>
                <a:lnTo>
                  <a:pt x="345947" y="1215390"/>
                </a:lnTo>
                <a:lnTo>
                  <a:pt x="345947" y="1241905"/>
                </a:lnTo>
                <a:lnTo>
                  <a:pt x="364997" y="125646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7515" y="3357371"/>
            <a:ext cx="1945005" cy="810895"/>
          </a:xfrm>
          <a:custGeom>
            <a:avLst/>
            <a:gdLst/>
            <a:ahLst/>
            <a:cxnLst/>
            <a:rect l="l" t="t" r="r" b="b"/>
            <a:pathLst>
              <a:path w="1945004" h="810895">
                <a:moveTo>
                  <a:pt x="972311" y="0"/>
                </a:moveTo>
                <a:lnTo>
                  <a:pt x="892537" y="1342"/>
                </a:lnTo>
                <a:lnTo>
                  <a:pt x="814545" y="5301"/>
                </a:lnTo>
                <a:lnTo>
                  <a:pt x="738583" y="11773"/>
                </a:lnTo>
                <a:lnTo>
                  <a:pt x="664902" y="20653"/>
                </a:lnTo>
                <a:lnTo>
                  <a:pt x="593752" y="31837"/>
                </a:lnTo>
                <a:lnTo>
                  <a:pt x="525382" y="45221"/>
                </a:lnTo>
                <a:lnTo>
                  <a:pt x="460043" y="60702"/>
                </a:lnTo>
                <a:lnTo>
                  <a:pt x="397983" y="78175"/>
                </a:lnTo>
                <a:lnTo>
                  <a:pt x="339453" y="97536"/>
                </a:lnTo>
                <a:lnTo>
                  <a:pt x="284702" y="118681"/>
                </a:lnTo>
                <a:lnTo>
                  <a:pt x="233980" y="141507"/>
                </a:lnTo>
                <a:lnTo>
                  <a:pt x="187537" y="165908"/>
                </a:lnTo>
                <a:lnTo>
                  <a:pt x="145622" y="191782"/>
                </a:lnTo>
                <a:lnTo>
                  <a:pt x="108486" y="219024"/>
                </a:lnTo>
                <a:lnTo>
                  <a:pt x="76378" y="247530"/>
                </a:lnTo>
                <a:lnTo>
                  <a:pt x="49548" y="277197"/>
                </a:lnTo>
                <a:lnTo>
                  <a:pt x="12720" y="339594"/>
                </a:lnTo>
                <a:lnTo>
                  <a:pt x="0" y="405384"/>
                </a:lnTo>
                <a:lnTo>
                  <a:pt x="3221" y="438650"/>
                </a:lnTo>
                <a:lnTo>
                  <a:pt x="28245" y="502848"/>
                </a:lnTo>
                <a:lnTo>
                  <a:pt x="76378" y="563237"/>
                </a:lnTo>
                <a:lnTo>
                  <a:pt x="108486" y="591743"/>
                </a:lnTo>
                <a:lnTo>
                  <a:pt x="145622" y="618985"/>
                </a:lnTo>
                <a:lnTo>
                  <a:pt x="187537" y="644859"/>
                </a:lnTo>
                <a:lnTo>
                  <a:pt x="233980" y="669260"/>
                </a:lnTo>
                <a:lnTo>
                  <a:pt x="284702" y="692086"/>
                </a:lnTo>
                <a:lnTo>
                  <a:pt x="339453" y="713231"/>
                </a:lnTo>
                <a:lnTo>
                  <a:pt x="397983" y="732592"/>
                </a:lnTo>
                <a:lnTo>
                  <a:pt x="460043" y="750065"/>
                </a:lnTo>
                <a:lnTo>
                  <a:pt x="525382" y="765546"/>
                </a:lnTo>
                <a:lnTo>
                  <a:pt x="593752" y="778930"/>
                </a:lnTo>
                <a:lnTo>
                  <a:pt x="664902" y="790114"/>
                </a:lnTo>
                <a:lnTo>
                  <a:pt x="738583" y="798994"/>
                </a:lnTo>
                <a:lnTo>
                  <a:pt x="814545" y="805466"/>
                </a:lnTo>
                <a:lnTo>
                  <a:pt x="892537" y="809425"/>
                </a:lnTo>
                <a:lnTo>
                  <a:pt x="972311" y="810768"/>
                </a:lnTo>
                <a:lnTo>
                  <a:pt x="1052086" y="809425"/>
                </a:lnTo>
                <a:lnTo>
                  <a:pt x="1130078" y="805466"/>
                </a:lnTo>
                <a:lnTo>
                  <a:pt x="1206040" y="798994"/>
                </a:lnTo>
                <a:lnTo>
                  <a:pt x="1279721" y="790114"/>
                </a:lnTo>
                <a:lnTo>
                  <a:pt x="1350871" y="778930"/>
                </a:lnTo>
                <a:lnTo>
                  <a:pt x="1419241" y="765546"/>
                </a:lnTo>
                <a:lnTo>
                  <a:pt x="1484580" y="750065"/>
                </a:lnTo>
                <a:lnTo>
                  <a:pt x="1546640" y="732592"/>
                </a:lnTo>
                <a:lnTo>
                  <a:pt x="1605170" y="713231"/>
                </a:lnTo>
                <a:lnTo>
                  <a:pt x="1659921" y="692086"/>
                </a:lnTo>
                <a:lnTo>
                  <a:pt x="1710643" y="669260"/>
                </a:lnTo>
                <a:lnTo>
                  <a:pt x="1757086" y="644859"/>
                </a:lnTo>
                <a:lnTo>
                  <a:pt x="1799001" y="618985"/>
                </a:lnTo>
                <a:lnTo>
                  <a:pt x="1836137" y="591743"/>
                </a:lnTo>
                <a:lnTo>
                  <a:pt x="1868245" y="563237"/>
                </a:lnTo>
                <a:lnTo>
                  <a:pt x="1895075" y="533570"/>
                </a:lnTo>
                <a:lnTo>
                  <a:pt x="1931903" y="471173"/>
                </a:lnTo>
                <a:lnTo>
                  <a:pt x="1944623" y="405384"/>
                </a:lnTo>
                <a:lnTo>
                  <a:pt x="1941402" y="372117"/>
                </a:lnTo>
                <a:lnTo>
                  <a:pt x="1916378" y="307919"/>
                </a:lnTo>
                <a:lnTo>
                  <a:pt x="1868245" y="247530"/>
                </a:lnTo>
                <a:lnTo>
                  <a:pt x="1836137" y="219024"/>
                </a:lnTo>
                <a:lnTo>
                  <a:pt x="1799001" y="191782"/>
                </a:lnTo>
                <a:lnTo>
                  <a:pt x="1757086" y="165908"/>
                </a:lnTo>
                <a:lnTo>
                  <a:pt x="1710643" y="141507"/>
                </a:lnTo>
                <a:lnTo>
                  <a:pt x="1659921" y="118681"/>
                </a:lnTo>
                <a:lnTo>
                  <a:pt x="1605170" y="97536"/>
                </a:lnTo>
                <a:lnTo>
                  <a:pt x="1546640" y="78175"/>
                </a:lnTo>
                <a:lnTo>
                  <a:pt x="1484580" y="60702"/>
                </a:lnTo>
                <a:lnTo>
                  <a:pt x="1419241" y="45221"/>
                </a:lnTo>
                <a:lnTo>
                  <a:pt x="1350871" y="31837"/>
                </a:lnTo>
                <a:lnTo>
                  <a:pt x="1279721" y="20653"/>
                </a:lnTo>
                <a:lnTo>
                  <a:pt x="1206040" y="11773"/>
                </a:lnTo>
                <a:lnTo>
                  <a:pt x="1130078" y="5301"/>
                </a:lnTo>
                <a:lnTo>
                  <a:pt x="1052086" y="1342"/>
                </a:lnTo>
                <a:lnTo>
                  <a:pt x="972311" y="0"/>
                </a:lnTo>
                <a:close/>
              </a:path>
            </a:pathLst>
          </a:custGeom>
          <a:ln w="9524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45629" y="5527244"/>
            <a:ext cx="1809114" cy="950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num2)</a:t>
            </a:r>
            <a:endParaRPr sz="2000">
              <a:latin typeface="Courier New"/>
              <a:cs typeface="Courier New"/>
            </a:endParaRPr>
          </a:p>
          <a:p>
            <a:pPr marL="601345">
              <a:lnSpc>
                <a:spcPct val="100000"/>
              </a:lnSpc>
              <a:spcBef>
                <a:spcPts val="1760"/>
              </a:spcBef>
            </a:pPr>
            <a:r>
              <a:rPr sz="1200" b="1" dirty="0">
                <a:solidFill>
                  <a:srgbClr val="000065"/>
                </a:solidFill>
                <a:latin typeface="Calibri"/>
                <a:cs typeface="Calibri"/>
              </a:rPr>
              <a:t>Formal</a:t>
            </a:r>
            <a:r>
              <a:rPr sz="1200" b="1" spc="-5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65"/>
                </a:solidFill>
                <a:latin typeface="Calibri"/>
                <a:cs typeface="Calibri"/>
              </a:rPr>
              <a:t>par</a:t>
            </a:r>
            <a:r>
              <a:rPr sz="1200" spc="-5" dirty="0">
                <a:solidFill>
                  <a:srgbClr val="000065"/>
                </a:solidFill>
                <a:latin typeface="Calibri"/>
                <a:cs typeface="Calibri"/>
              </a:rPr>
              <a:t>ameters</a:t>
            </a:r>
            <a:endParaRPr sz="1200">
              <a:latin typeface="Calibri"/>
              <a:cs typeface="Calibri"/>
            </a:endParaRPr>
          </a:p>
          <a:p>
            <a:pPr marL="601345">
              <a:lnSpc>
                <a:spcPct val="100000"/>
              </a:lnSpc>
              <a:spcBef>
                <a:spcPts val="695"/>
              </a:spcBef>
            </a:pPr>
            <a:r>
              <a:rPr sz="1200" dirty="0">
                <a:latin typeface="Courier New"/>
                <a:cs typeface="Courier New"/>
              </a:rPr>
              <a:t>num1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0065"/>
                </a:solidFill>
                <a:latin typeface="Calibri"/>
                <a:cs typeface="Calibri"/>
              </a:rPr>
              <a:t>and  </a:t>
            </a:r>
            <a:r>
              <a:rPr sz="1200" spc="-95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ourier New"/>
                <a:cs typeface="Courier New"/>
              </a:rPr>
              <a:t>num2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59234" y="6136844"/>
            <a:ext cx="3987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return </a:t>
            </a:r>
            <a:r>
              <a:rPr sz="2000" spc="-5" dirty="0">
                <a:latin typeface="Courier New"/>
                <a:cs typeface="Courier New"/>
              </a:rPr>
              <a:t>((num1+num2)/2.0) 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2035" y="6441644"/>
            <a:ext cx="177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54759" y="5862065"/>
            <a:ext cx="1945005" cy="811530"/>
          </a:xfrm>
          <a:custGeom>
            <a:avLst/>
            <a:gdLst/>
            <a:ahLst/>
            <a:cxnLst/>
            <a:rect l="l" t="t" r="r" b="b"/>
            <a:pathLst>
              <a:path w="1945004" h="811529">
                <a:moveTo>
                  <a:pt x="972311" y="0"/>
                </a:moveTo>
                <a:lnTo>
                  <a:pt x="892641" y="1348"/>
                </a:lnTo>
                <a:lnTo>
                  <a:pt x="814730" y="5323"/>
                </a:lnTo>
                <a:lnTo>
                  <a:pt x="738831" y="11819"/>
                </a:lnTo>
                <a:lnTo>
                  <a:pt x="665195" y="20732"/>
                </a:lnTo>
                <a:lnTo>
                  <a:pt x="594074" y="31956"/>
                </a:lnTo>
                <a:lnTo>
                  <a:pt x="525719" y="45386"/>
                </a:lnTo>
                <a:lnTo>
                  <a:pt x="460381" y="60916"/>
                </a:lnTo>
                <a:lnTo>
                  <a:pt x="398312" y="78443"/>
                </a:lnTo>
                <a:lnTo>
                  <a:pt x="339764" y="97860"/>
                </a:lnTo>
                <a:lnTo>
                  <a:pt x="284987" y="119062"/>
                </a:lnTo>
                <a:lnTo>
                  <a:pt x="234234" y="141944"/>
                </a:lnTo>
                <a:lnTo>
                  <a:pt x="187756" y="166402"/>
                </a:lnTo>
                <a:lnTo>
                  <a:pt x="145804" y="192329"/>
                </a:lnTo>
                <a:lnTo>
                  <a:pt x="108630" y="219622"/>
                </a:lnTo>
                <a:lnTo>
                  <a:pt x="76485" y="248173"/>
                </a:lnTo>
                <a:lnTo>
                  <a:pt x="49621" y="277880"/>
                </a:lnTo>
                <a:lnTo>
                  <a:pt x="12740" y="340335"/>
                </a:lnTo>
                <a:lnTo>
                  <a:pt x="0" y="406146"/>
                </a:lnTo>
                <a:lnTo>
                  <a:pt x="3227" y="439412"/>
                </a:lnTo>
                <a:lnTo>
                  <a:pt x="28289" y="503610"/>
                </a:lnTo>
                <a:lnTo>
                  <a:pt x="76485" y="563999"/>
                </a:lnTo>
                <a:lnTo>
                  <a:pt x="108630" y="592505"/>
                </a:lnTo>
                <a:lnTo>
                  <a:pt x="145804" y="619747"/>
                </a:lnTo>
                <a:lnTo>
                  <a:pt x="187756" y="645621"/>
                </a:lnTo>
                <a:lnTo>
                  <a:pt x="234234" y="670022"/>
                </a:lnTo>
                <a:lnTo>
                  <a:pt x="284987" y="692848"/>
                </a:lnTo>
                <a:lnTo>
                  <a:pt x="339764" y="713993"/>
                </a:lnTo>
                <a:lnTo>
                  <a:pt x="398312" y="733354"/>
                </a:lnTo>
                <a:lnTo>
                  <a:pt x="460381" y="750827"/>
                </a:lnTo>
                <a:lnTo>
                  <a:pt x="525719" y="766308"/>
                </a:lnTo>
                <a:lnTo>
                  <a:pt x="594074" y="779692"/>
                </a:lnTo>
                <a:lnTo>
                  <a:pt x="665195" y="790876"/>
                </a:lnTo>
                <a:lnTo>
                  <a:pt x="738831" y="799756"/>
                </a:lnTo>
                <a:lnTo>
                  <a:pt x="814730" y="806228"/>
                </a:lnTo>
                <a:lnTo>
                  <a:pt x="892641" y="810187"/>
                </a:lnTo>
                <a:lnTo>
                  <a:pt x="972311" y="811530"/>
                </a:lnTo>
                <a:lnTo>
                  <a:pt x="1052086" y="810187"/>
                </a:lnTo>
                <a:lnTo>
                  <a:pt x="1130078" y="806228"/>
                </a:lnTo>
                <a:lnTo>
                  <a:pt x="1206040" y="799756"/>
                </a:lnTo>
                <a:lnTo>
                  <a:pt x="1279721" y="790876"/>
                </a:lnTo>
                <a:lnTo>
                  <a:pt x="1350871" y="779692"/>
                </a:lnTo>
                <a:lnTo>
                  <a:pt x="1419241" y="766308"/>
                </a:lnTo>
                <a:lnTo>
                  <a:pt x="1484580" y="750827"/>
                </a:lnTo>
                <a:lnTo>
                  <a:pt x="1546640" y="733354"/>
                </a:lnTo>
                <a:lnTo>
                  <a:pt x="1605170" y="713993"/>
                </a:lnTo>
                <a:lnTo>
                  <a:pt x="1659921" y="692848"/>
                </a:lnTo>
                <a:lnTo>
                  <a:pt x="1710643" y="670022"/>
                </a:lnTo>
                <a:lnTo>
                  <a:pt x="1757086" y="645621"/>
                </a:lnTo>
                <a:lnTo>
                  <a:pt x="1799001" y="619747"/>
                </a:lnTo>
                <a:lnTo>
                  <a:pt x="1836137" y="592505"/>
                </a:lnTo>
                <a:lnTo>
                  <a:pt x="1868245" y="563999"/>
                </a:lnTo>
                <a:lnTo>
                  <a:pt x="1895075" y="534332"/>
                </a:lnTo>
                <a:lnTo>
                  <a:pt x="1931903" y="471935"/>
                </a:lnTo>
                <a:lnTo>
                  <a:pt x="1944623" y="406145"/>
                </a:lnTo>
                <a:lnTo>
                  <a:pt x="1941402" y="372873"/>
                </a:lnTo>
                <a:lnTo>
                  <a:pt x="1916378" y="308635"/>
                </a:lnTo>
                <a:lnTo>
                  <a:pt x="1868245" y="248173"/>
                </a:lnTo>
                <a:lnTo>
                  <a:pt x="1836137" y="219622"/>
                </a:lnTo>
                <a:lnTo>
                  <a:pt x="1799001" y="192329"/>
                </a:lnTo>
                <a:lnTo>
                  <a:pt x="1757086" y="166402"/>
                </a:lnTo>
                <a:lnTo>
                  <a:pt x="1710643" y="141944"/>
                </a:lnTo>
                <a:lnTo>
                  <a:pt x="1659921" y="119062"/>
                </a:lnTo>
                <a:lnTo>
                  <a:pt x="1605170" y="97860"/>
                </a:lnTo>
                <a:lnTo>
                  <a:pt x="1546640" y="78443"/>
                </a:lnTo>
                <a:lnTo>
                  <a:pt x="1484580" y="60916"/>
                </a:lnTo>
                <a:lnTo>
                  <a:pt x="1419241" y="45386"/>
                </a:lnTo>
                <a:lnTo>
                  <a:pt x="1350871" y="31956"/>
                </a:lnTo>
                <a:lnTo>
                  <a:pt x="1279721" y="20732"/>
                </a:lnTo>
                <a:lnTo>
                  <a:pt x="1206040" y="11819"/>
                </a:lnTo>
                <a:lnTo>
                  <a:pt x="1130078" y="5323"/>
                </a:lnTo>
                <a:lnTo>
                  <a:pt x="1052086" y="1348"/>
                </a:lnTo>
                <a:lnTo>
                  <a:pt x="972311" y="0"/>
                </a:lnTo>
                <a:close/>
              </a:path>
            </a:pathLst>
          </a:custGeom>
          <a:ln w="9525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76661" y="6148717"/>
            <a:ext cx="61087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mic Sans MS"/>
                <a:cs typeface="Comic Sans MS"/>
              </a:rPr>
              <a:t>15.00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45349" y="4311396"/>
            <a:ext cx="585470" cy="1762125"/>
          </a:xfrm>
          <a:custGeom>
            <a:avLst/>
            <a:gdLst/>
            <a:ahLst/>
            <a:cxnLst/>
            <a:rect l="l" t="t" r="r" b="b"/>
            <a:pathLst>
              <a:path w="585469" h="1762125">
                <a:moveTo>
                  <a:pt x="216408" y="1749551"/>
                </a:moveTo>
                <a:lnTo>
                  <a:pt x="203454" y="1735073"/>
                </a:lnTo>
                <a:lnTo>
                  <a:pt x="188976" y="1748027"/>
                </a:lnTo>
                <a:lnTo>
                  <a:pt x="201930" y="1761743"/>
                </a:lnTo>
                <a:lnTo>
                  <a:pt x="216408" y="1749551"/>
                </a:lnTo>
                <a:close/>
              </a:path>
              <a:path w="585469" h="1762125">
                <a:moveTo>
                  <a:pt x="190500" y="1720595"/>
                </a:moveTo>
                <a:lnTo>
                  <a:pt x="187452" y="1717547"/>
                </a:lnTo>
                <a:lnTo>
                  <a:pt x="178308" y="1706879"/>
                </a:lnTo>
                <a:lnTo>
                  <a:pt x="163830" y="1719071"/>
                </a:lnTo>
                <a:lnTo>
                  <a:pt x="173736" y="1729739"/>
                </a:lnTo>
                <a:lnTo>
                  <a:pt x="176784" y="1733549"/>
                </a:lnTo>
                <a:lnTo>
                  <a:pt x="190500" y="1720595"/>
                </a:lnTo>
                <a:close/>
              </a:path>
              <a:path w="585469" h="1762125">
                <a:moveTo>
                  <a:pt x="166116" y="1692401"/>
                </a:moveTo>
                <a:lnTo>
                  <a:pt x="160020" y="1684781"/>
                </a:lnTo>
                <a:lnTo>
                  <a:pt x="153924" y="1677923"/>
                </a:lnTo>
                <a:lnTo>
                  <a:pt x="139446" y="1689353"/>
                </a:lnTo>
                <a:lnTo>
                  <a:pt x="151638" y="1704593"/>
                </a:lnTo>
                <a:lnTo>
                  <a:pt x="166116" y="1692401"/>
                </a:lnTo>
                <a:close/>
              </a:path>
              <a:path w="585469" h="1762125">
                <a:moveTo>
                  <a:pt x="142494" y="1662683"/>
                </a:moveTo>
                <a:lnTo>
                  <a:pt x="134112" y="1651253"/>
                </a:lnTo>
                <a:lnTo>
                  <a:pt x="131064" y="1647443"/>
                </a:lnTo>
                <a:lnTo>
                  <a:pt x="115824" y="1658873"/>
                </a:lnTo>
                <a:lnTo>
                  <a:pt x="118872" y="1662683"/>
                </a:lnTo>
                <a:lnTo>
                  <a:pt x="127254" y="1674113"/>
                </a:lnTo>
                <a:lnTo>
                  <a:pt x="142494" y="1662683"/>
                </a:lnTo>
                <a:close/>
              </a:path>
              <a:path w="585469" h="1762125">
                <a:moveTo>
                  <a:pt x="120396" y="1632203"/>
                </a:moveTo>
                <a:lnTo>
                  <a:pt x="109728" y="1616963"/>
                </a:lnTo>
                <a:lnTo>
                  <a:pt x="94488" y="1626869"/>
                </a:lnTo>
                <a:lnTo>
                  <a:pt x="104394" y="1642871"/>
                </a:lnTo>
                <a:lnTo>
                  <a:pt x="120396" y="1632203"/>
                </a:lnTo>
                <a:close/>
              </a:path>
              <a:path w="585469" h="1762125">
                <a:moveTo>
                  <a:pt x="99822" y="1600961"/>
                </a:moveTo>
                <a:lnTo>
                  <a:pt x="98298" y="1597913"/>
                </a:lnTo>
                <a:lnTo>
                  <a:pt x="90678" y="1584197"/>
                </a:lnTo>
                <a:lnTo>
                  <a:pt x="74676" y="1594103"/>
                </a:lnTo>
                <a:lnTo>
                  <a:pt x="82296" y="1608581"/>
                </a:lnTo>
                <a:lnTo>
                  <a:pt x="83820" y="1610867"/>
                </a:lnTo>
                <a:lnTo>
                  <a:pt x="99822" y="1600961"/>
                </a:lnTo>
                <a:close/>
              </a:path>
              <a:path w="585469" h="1762125">
                <a:moveTo>
                  <a:pt x="82296" y="1568195"/>
                </a:moveTo>
                <a:lnTo>
                  <a:pt x="74676" y="1551431"/>
                </a:lnTo>
                <a:lnTo>
                  <a:pt x="57150" y="1559051"/>
                </a:lnTo>
                <a:lnTo>
                  <a:pt x="61722" y="1568195"/>
                </a:lnTo>
                <a:lnTo>
                  <a:pt x="65532" y="1576577"/>
                </a:lnTo>
                <a:lnTo>
                  <a:pt x="82296" y="1568195"/>
                </a:lnTo>
                <a:close/>
              </a:path>
              <a:path w="585469" h="1762125">
                <a:moveTo>
                  <a:pt x="67818" y="1533905"/>
                </a:moveTo>
                <a:lnTo>
                  <a:pt x="61722" y="1518665"/>
                </a:lnTo>
                <a:lnTo>
                  <a:pt x="60960" y="1516379"/>
                </a:lnTo>
                <a:lnTo>
                  <a:pt x="42672" y="1522475"/>
                </a:lnTo>
                <a:lnTo>
                  <a:pt x="43434" y="1525523"/>
                </a:lnTo>
                <a:lnTo>
                  <a:pt x="49530" y="1540763"/>
                </a:lnTo>
                <a:lnTo>
                  <a:pt x="67818" y="1533905"/>
                </a:lnTo>
                <a:close/>
              </a:path>
              <a:path w="585469" h="1762125">
                <a:moveTo>
                  <a:pt x="54864" y="1498091"/>
                </a:moveTo>
                <a:lnTo>
                  <a:pt x="54864" y="1496567"/>
                </a:lnTo>
                <a:lnTo>
                  <a:pt x="50292" y="1480565"/>
                </a:lnTo>
                <a:lnTo>
                  <a:pt x="32004" y="1485137"/>
                </a:lnTo>
                <a:lnTo>
                  <a:pt x="36576" y="1501901"/>
                </a:lnTo>
                <a:lnTo>
                  <a:pt x="37338" y="1504187"/>
                </a:lnTo>
                <a:lnTo>
                  <a:pt x="54864" y="1498091"/>
                </a:lnTo>
                <a:close/>
              </a:path>
              <a:path w="585469" h="1762125">
                <a:moveTo>
                  <a:pt x="46482" y="1462277"/>
                </a:moveTo>
                <a:lnTo>
                  <a:pt x="45720" y="1461515"/>
                </a:lnTo>
                <a:lnTo>
                  <a:pt x="43434" y="1449323"/>
                </a:lnTo>
                <a:lnTo>
                  <a:pt x="42672" y="1443989"/>
                </a:lnTo>
                <a:lnTo>
                  <a:pt x="24384" y="1447037"/>
                </a:lnTo>
                <a:lnTo>
                  <a:pt x="25146" y="1452371"/>
                </a:lnTo>
                <a:lnTo>
                  <a:pt x="27432" y="1465325"/>
                </a:lnTo>
                <a:lnTo>
                  <a:pt x="27432" y="1466087"/>
                </a:lnTo>
                <a:lnTo>
                  <a:pt x="46482" y="1462277"/>
                </a:lnTo>
                <a:close/>
              </a:path>
              <a:path w="585469" h="1762125">
                <a:moveTo>
                  <a:pt x="40386" y="1425701"/>
                </a:moveTo>
                <a:lnTo>
                  <a:pt x="40386" y="1423415"/>
                </a:lnTo>
                <a:lnTo>
                  <a:pt x="38862" y="1409699"/>
                </a:lnTo>
                <a:lnTo>
                  <a:pt x="38862" y="1407413"/>
                </a:lnTo>
                <a:lnTo>
                  <a:pt x="19812" y="1408175"/>
                </a:lnTo>
                <a:lnTo>
                  <a:pt x="19812" y="1411223"/>
                </a:lnTo>
                <a:lnTo>
                  <a:pt x="21336" y="1425701"/>
                </a:lnTo>
                <a:lnTo>
                  <a:pt x="21336" y="1427987"/>
                </a:lnTo>
                <a:lnTo>
                  <a:pt x="40386" y="1425701"/>
                </a:lnTo>
                <a:close/>
              </a:path>
              <a:path w="585469" h="1762125">
                <a:moveTo>
                  <a:pt x="38100" y="1388363"/>
                </a:moveTo>
                <a:lnTo>
                  <a:pt x="38100" y="1369313"/>
                </a:lnTo>
                <a:lnTo>
                  <a:pt x="19050" y="1370075"/>
                </a:lnTo>
                <a:lnTo>
                  <a:pt x="19050" y="1389125"/>
                </a:lnTo>
                <a:lnTo>
                  <a:pt x="38100" y="1388363"/>
                </a:lnTo>
                <a:close/>
              </a:path>
              <a:path w="585469" h="1762125">
                <a:moveTo>
                  <a:pt x="38862" y="1331975"/>
                </a:moveTo>
                <a:lnTo>
                  <a:pt x="19812" y="1331213"/>
                </a:lnTo>
                <a:lnTo>
                  <a:pt x="19050" y="1334261"/>
                </a:lnTo>
                <a:lnTo>
                  <a:pt x="19050" y="1350263"/>
                </a:lnTo>
                <a:lnTo>
                  <a:pt x="38100" y="1351025"/>
                </a:lnTo>
                <a:lnTo>
                  <a:pt x="38100" y="1335023"/>
                </a:lnTo>
                <a:lnTo>
                  <a:pt x="38862" y="1331975"/>
                </a:lnTo>
                <a:close/>
              </a:path>
              <a:path w="585469" h="1762125">
                <a:moveTo>
                  <a:pt x="41148" y="1294637"/>
                </a:moveTo>
                <a:lnTo>
                  <a:pt x="22098" y="1293113"/>
                </a:lnTo>
                <a:lnTo>
                  <a:pt x="21336" y="1301495"/>
                </a:lnTo>
                <a:lnTo>
                  <a:pt x="20574" y="1312163"/>
                </a:lnTo>
                <a:lnTo>
                  <a:pt x="39624" y="1312925"/>
                </a:lnTo>
                <a:lnTo>
                  <a:pt x="40386" y="1303019"/>
                </a:lnTo>
                <a:lnTo>
                  <a:pt x="41148" y="1294637"/>
                </a:lnTo>
                <a:close/>
              </a:path>
              <a:path w="585469" h="1762125">
                <a:moveTo>
                  <a:pt x="44196" y="1256537"/>
                </a:moveTo>
                <a:lnTo>
                  <a:pt x="25146" y="1255013"/>
                </a:lnTo>
                <a:lnTo>
                  <a:pt x="23622" y="1267967"/>
                </a:lnTo>
                <a:lnTo>
                  <a:pt x="23622" y="1274063"/>
                </a:lnTo>
                <a:lnTo>
                  <a:pt x="42672" y="1275587"/>
                </a:lnTo>
                <a:lnTo>
                  <a:pt x="42672" y="1269491"/>
                </a:lnTo>
                <a:lnTo>
                  <a:pt x="44196" y="1256537"/>
                </a:lnTo>
                <a:close/>
              </a:path>
              <a:path w="585469" h="1762125">
                <a:moveTo>
                  <a:pt x="48006" y="1218437"/>
                </a:moveTo>
                <a:lnTo>
                  <a:pt x="28956" y="1216913"/>
                </a:lnTo>
                <a:lnTo>
                  <a:pt x="26670" y="1233677"/>
                </a:lnTo>
                <a:lnTo>
                  <a:pt x="26670" y="1235963"/>
                </a:lnTo>
                <a:lnTo>
                  <a:pt x="45720" y="1237487"/>
                </a:lnTo>
                <a:lnTo>
                  <a:pt x="45720" y="1235201"/>
                </a:lnTo>
                <a:lnTo>
                  <a:pt x="48006" y="1218437"/>
                </a:lnTo>
                <a:close/>
              </a:path>
              <a:path w="585469" h="1762125">
                <a:moveTo>
                  <a:pt x="51816" y="1181099"/>
                </a:moveTo>
                <a:lnTo>
                  <a:pt x="32766" y="1178813"/>
                </a:lnTo>
                <a:lnTo>
                  <a:pt x="31242" y="1197863"/>
                </a:lnTo>
                <a:lnTo>
                  <a:pt x="49530" y="1200149"/>
                </a:lnTo>
                <a:lnTo>
                  <a:pt x="51816" y="1181099"/>
                </a:lnTo>
                <a:close/>
              </a:path>
              <a:path w="585469" h="1762125">
                <a:moveTo>
                  <a:pt x="56388" y="1142999"/>
                </a:moveTo>
                <a:lnTo>
                  <a:pt x="37338" y="1140713"/>
                </a:lnTo>
                <a:lnTo>
                  <a:pt x="35052" y="1159763"/>
                </a:lnTo>
                <a:lnTo>
                  <a:pt x="54102" y="1162049"/>
                </a:lnTo>
                <a:lnTo>
                  <a:pt x="56388" y="1142999"/>
                </a:lnTo>
                <a:close/>
              </a:path>
              <a:path w="585469" h="1762125">
                <a:moveTo>
                  <a:pt x="60960" y="1104899"/>
                </a:moveTo>
                <a:lnTo>
                  <a:pt x="41910" y="1103375"/>
                </a:lnTo>
                <a:lnTo>
                  <a:pt x="39624" y="1121663"/>
                </a:lnTo>
                <a:lnTo>
                  <a:pt x="58674" y="1123949"/>
                </a:lnTo>
                <a:lnTo>
                  <a:pt x="60960" y="1104899"/>
                </a:lnTo>
                <a:close/>
              </a:path>
              <a:path w="585469" h="1762125">
                <a:moveTo>
                  <a:pt x="64770" y="1067561"/>
                </a:moveTo>
                <a:lnTo>
                  <a:pt x="45720" y="1065275"/>
                </a:lnTo>
                <a:lnTo>
                  <a:pt x="44196" y="1084325"/>
                </a:lnTo>
                <a:lnTo>
                  <a:pt x="62484" y="1086611"/>
                </a:lnTo>
                <a:lnTo>
                  <a:pt x="64770" y="1067561"/>
                </a:lnTo>
                <a:close/>
              </a:path>
              <a:path w="585469" h="1762125">
                <a:moveTo>
                  <a:pt x="68580" y="1032509"/>
                </a:moveTo>
                <a:lnTo>
                  <a:pt x="68580" y="1029461"/>
                </a:lnTo>
                <a:lnTo>
                  <a:pt x="49530" y="1027937"/>
                </a:lnTo>
                <a:lnTo>
                  <a:pt x="49530" y="1030223"/>
                </a:lnTo>
                <a:lnTo>
                  <a:pt x="48006" y="1046225"/>
                </a:lnTo>
                <a:lnTo>
                  <a:pt x="67056" y="1048511"/>
                </a:lnTo>
                <a:lnTo>
                  <a:pt x="68580" y="1032509"/>
                </a:lnTo>
                <a:close/>
              </a:path>
              <a:path w="585469" h="1762125">
                <a:moveTo>
                  <a:pt x="70866" y="1001267"/>
                </a:moveTo>
                <a:lnTo>
                  <a:pt x="70866" y="990599"/>
                </a:lnTo>
                <a:lnTo>
                  <a:pt x="51816" y="989837"/>
                </a:lnTo>
                <a:lnTo>
                  <a:pt x="51816" y="999743"/>
                </a:lnTo>
                <a:lnTo>
                  <a:pt x="51054" y="1008887"/>
                </a:lnTo>
                <a:lnTo>
                  <a:pt x="70104" y="1010411"/>
                </a:lnTo>
                <a:lnTo>
                  <a:pt x="70866" y="1001267"/>
                </a:lnTo>
                <a:close/>
              </a:path>
              <a:path w="585469" h="1762125">
                <a:moveTo>
                  <a:pt x="72390" y="970787"/>
                </a:moveTo>
                <a:lnTo>
                  <a:pt x="72390" y="952499"/>
                </a:lnTo>
                <a:lnTo>
                  <a:pt x="53340" y="952499"/>
                </a:lnTo>
                <a:lnTo>
                  <a:pt x="53340" y="970787"/>
                </a:lnTo>
                <a:lnTo>
                  <a:pt x="71628" y="971549"/>
                </a:lnTo>
                <a:lnTo>
                  <a:pt x="72390" y="970787"/>
                </a:lnTo>
                <a:close/>
              </a:path>
              <a:path w="585469" h="1762125">
                <a:moveTo>
                  <a:pt x="72390" y="932687"/>
                </a:moveTo>
                <a:lnTo>
                  <a:pt x="71628" y="929639"/>
                </a:lnTo>
                <a:lnTo>
                  <a:pt x="70866" y="915923"/>
                </a:lnTo>
                <a:lnTo>
                  <a:pt x="70866" y="913637"/>
                </a:lnTo>
                <a:lnTo>
                  <a:pt x="51816" y="915161"/>
                </a:lnTo>
                <a:lnTo>
                  <a:pt x="51816" y="917447"/>
                </a:lnTo>
                <a:lnTo>
                  <a:pt x="52578" y="929639"/>
                </a:lnTo>
                <a:lnTo>
                  <a:pt x="53340" y="933449"/>
                </a:lnTo>
                <a:lnTo>
                  <a:pt x="72390" y="932687"/>
                </a:lnTo>
                <a:close/>
              </a:path>
              <a:path w="585469" h="1762125">
                <a:moveTo>
                  <a:pt x="68580" y="893825"/>
                </a:moveTo>
                <a:lnTo>
                  <a:pt x="68580" y="890777"/>
                </a:lnTo>
                <a:lnTo>
                  <a:pt x="66294" y="878585"/>
                </a:lnTo>
                <a:lnTo>
                  <a:pt x="65532" y="874775"/>
                </a:lnTo>
                <a:lnTo>
                  <a:pt x="47244" y="877823"/>
                </a:lnTo>
                <a:lnTo>
                  <a:pt x="48006" y="881633"/>
                </a:lnTo>
                <a:lnTo>
                  <a:pt x="49530" y="893063"/>
                </a:lnTo>
                <a:lnTo>
                  <a:pt x="50292" y="896111"/>
                </a:lnTo>
                <a:lnTo>
                  <a:pt x="68580" y="893825"/>
                </a:lnTo>
                <a:close/>
              </a:path>
              <a:path w="585469" h="1762125">
                <a:moveTo>
                  <a:pt x="61722" y="855725"/>
                </a:moveTo>
                <a:lnTo>
                  <a:pt x="59436" y="843533"/>
                </a:lnTo>
                <a:lnTo>
                  <a:pt x="57912" y="836675"/>
                </a:lnTo>
                <a:lnTo>
                  <a:pt x="38862" y="841247"/>
                </a:lnTo>
                <a:lnTo>
                  <a:pt x="41148" y="848105"/>
                </a:lnTo>
                <a:lnTo>
                  <a:pt x="43434" y="859535"/>
                </a:lnTo>
                <a:lnTo>
                  <a:pt x="61722" y="855725"/>
                </a:lnTo>
                <a:close/>
              </a:path>
              <a:path w="585469" h="1762125">
                <a:moveTo>
                  <a:pt x="52578" y="818387"/>
                </a:moveTo>
                <a:lnTo>
                  <a:pt x="48006" y="800099"/>
                </a:lnTo>
                <a:lnTo>
                  <a:pt x="47244" y="800099"/>
                </a:lnTo>
                <a:lnTo>
                  <a:pt x="28956" y="805433"/>
                </a:lnTo>
                <a:lnTo>
                  <a:pt x="29718" y="805433"/>
                </a:lnTo>
                <a:lnTo>
                  <a:pt x="34290" y="823721"/>
                </a:lnTo>
                <a:lnTo>
                  <a:pt x="52578" y="818387"/>
                </a:lnTo>
                <a:close/>
              </a:path>
              <a:path w="585469" h="1762125">
                <a:moveTo>
                  <a:pt x="41910" y="781811"/>
                </a:moveTo>
                <a:lnTo>
                  <a:pt x="41910" y="779525"/>
                </a:lnTo>
                <a:lnTo>
                  <a:pt x="36576" y="763523"/>
                </a:lnTo>
                <a:lnTo>
                  <a:pt x="18287" y="768857"/>
                </a:lnTo>
                <a:lnTo>
                  <a:pt x="23622" y="784859"/>
                </a:lnTo>
                <a:lnTo>
                  <a:pt x="23622" y="787145"/>
                </a:lnTo>
                <a:lnTo>
                  <a:pt x="41910" y="781811"/>
                </a:lnTo>
                <a:close/>
              </a:path>
              <a:path w="585469" h="1762125">
                <a:moveTo>
                  <a:pt x="32003" y="745235"/>
                </a:moveTo>
                <a:lnTo>
                  <a:pt x="27432" y="726947"/>
                </a:lnTo>
                <a:lnTo>
                  <a:pt x="8382" y="731519"/>
                </a:lnTo>
                <a:lnTo>
                  <a:pt x="13716" y="749807"/>
                </a:lnTo>
                <a:lnTo>
                  <a:pt x="32003" y="745235"/>
                </a:lnTo>
                <a:close/>
              </a:path>
              <a:path w="585469" h="1762125">
                <a:moveTo>
                  <a:pt x="23622" y="708659"/>
                </a:moveTo>
                <a:lnTo>
                  <a:pt x="22098" y="700277"/>
                </a:lnTo>
                <a:lnTo>
                  <a:pt x="20574" y="690371"/>
                </a:lnTo>
                <a:lnTo>
                  <a:pt x="1524" y="692657"/>
                </a:lnTo>
                <a:lnTo>
                  <a:pt x="2285" y="693419"/>
                </a:lnTo>
                <a:lnTo>
                  <a:pt x="3048" y="703325"/>
                </a:lnTo>
                <a:lnTo>
                  <a:pt x="4572" y="711707"/>
                </a:lnTo>
                <a:lnTo>
                  <a:pt x="23622" y="708659"/>
                </a:lnTo>
                <a:close/>
              </a:path>
              <a:path w="585469" h="1762125">
                <a:moveTo>
                  <a:pt x="19050" y="672083"/>
                </a:moveTo>
                <a:lnTo>
                  <a:pt x="19050" y="653795"/>
                </a:lnTo>
                <a:lnTo>
                  <a:pt x="0" y="653033"/>
                </a:lnTo>
                <a:lnTo>
                  <a:pt x="0" y="672845"/>
                </a:lnTo>
                <a:lnTo>
                  <a:pt x="19050" y="672083"/>
                </a:lnTo>
                <a:close/>
              </a:path>
              <a:path w="585469" h="1762125">
                <a:moveTo>
                  <a:pt x="23622" y="619505"/>
                </a:moveTo>
                <a:lnTo>
                  <a:pt x="23622" y="617981"/>
                </a:lnTo>
                <a:lnTo>
                  <a:pt x="5333" y="613409"/>
                </a:lnTo>
                <a:lnTo>
                  <a:pt x="4572" y="616457"/>
                </a:lnTo>
                <a:lnTo>
                  <a:pt x="2285" y="633221"/>
                </a:lnTo>
                <a:lnTo>
                  <a:pt x="20574" y="635507"/>
                </a:lnTo>
                <a:lnTo>
                  <a:pt x="21335" y="630173"/>
                </a:lnTo>
                <a:lnTo>
                  <a:pt x="23622" y="619505"/>
                </a:lnTo>
                <a:close/>
              </a:path>
              <a:path w="585469" h="1762125">
                <a:moveTo>
                  <a:pt x="34290" y="582929"/>
                </a:moveTo>
                <a:lnTo>
                  <a:pt x="16764" y="576071"/>
                </a:lnTo>
                <a:lnTo>
                  <a:pt x="14478" y="580643"/>
                </a:lnTo>
                <a:lnTo>
                  <a:pt x="10667" y="592835"/>
                </a:lnTo>
                <a:lnTo>
                  <a:pt x="9906" y="595121"/>
                </a:lnTo>
                <a:lnTo>
                  <a:pt x="28194" y="599693"/>
                </a:lnTo>
                <a:lnTo>
                  <a:pt x="28956" y="598169"/>
                </a:lnTo>
                <a:lnTo>
                  <a:pt x="32766" y="586739"/>
                </a:lnTo>
                <a:lnTo>
                  <a:pt x="34290" y="582929"/>
                </a:lnTo>
                <a:close/>
              </a:path>
              <a:path w="585469" h="1762125">
                <a:moveTo>
                  <a:pt x="48768" y="548639"/>
                </a:moveTo>
                <a:lnTo>
                  <a:pt x="32003" y="540257"/>
                </a:lnTo>
                <a:lnTo>
                  <a:pt x="24384" y="555497"/>
                </a:lnTo>
                <a:lnTo>
                  <a:pt x="23622" y="557783"/>
                </a:lnTo>
                <a:lnTo>
                  <a:pt x="41148" y="565403"/>
                </a:lnTo>
                <a:lnTo>
                  <a:pt x="41910" y="563117"/>
                </a:lnTo>
                <a:lnTo>
                  <a:pt x="47244" y="550925"/>
                </a:lnTo>
                <a:lnTo>
                  <a:pt x="48768" y="548639"/>
                </a:lnTo>
                <a:close/>
              </a:path>
              <a:path w="585469" h="1762125">
                <a:moveTo>
                  <a:pt x="66294" y="515111"/>
                </a:moveTo>
                <a:lnTo>
                  <a:pt x="49530" y="505967"/>
                </a:lnTo>
                <a:lnTo>
                  <a:pt x="43434" y="517397"/>
                </a:lnTo>
                <a:lnTo>
                  <a:pt x="40386" y="522731"/>
                </a:lnTo>
                <a:lnTo>
                  <a:pt x="57150" y="531875"/>
                </a:lnTo>
                <a:lnTo>
                  <a:pt x="60198" y="525779"/>
                </a:lnTo>
                <a:lnTo>
                  <a:pt x="66294" y="515111"/>
                </a:lnTo>
                <a:close/>
              </a:path>
              <a:path w="585469" h="1762125">
                <a:moveTo>
                  <a:pt x="85344" y="482345"/>
                </a:moveTo>
                <a:lnTo>
                  <a:pt x="68580" y="472439"/>
                </a:lnTo>
                <a:lnTo>
                  <a:pt x="65532" y="477773"/>
                </a:lnTo>
                <a:lnTo>
                  <a:pt x="58674" y="489203"/>
                </a:lnTo>
                <a:lnTo>
                  <a:pt x="75438" y="498347"/>
                </a:lnTo>
                <a:lnTo>
                  <a:pt x="82296" y="487679"/>
                </a:lnTo>
                <a:lnTo>
                  <a:pt x="85344" y="482345"/>
                </a:lnTo>
                <a:close/>
              </a:path>
              <a:path w="585469" h="1762125">
                <a:moveTo>
                  <a:pt x="105918" y="451103"/>
                </a:moveTo>
                <a:lnTo>
                  <a:pt x="89915" y="440435"/>
                </a:lnTo>
                <a:lnTo>
                  <a:pt x="82295" y="451103"/>
                </a:lnTo>
                <a:lnTo>
                  <a:pt x="79247" y="456437"/>
                </a:lnTo>
                <a:lnTo>
                  <a:pt x="95249" y="466343"/>
                </a:lnTo>
                <a:lnTo>
                  <a:pt x="98297" y="461009"/>
                </a:lnTo>
                <a:lnTo>
                  <a:pt x="105918" y="451103"/>
                </a:lnTo>
                <a:close/>
              </a:path>
              <a:path w="585469" h="1762125">
                <a:moveTo>
                  <a:pt x="127254" y="419861"/>
                </a:moveTo>
                <a:lnTo>
                  <a:pt x="112014" y="408431"/>
                </a:lnTo>
                <a:lnTo>
                  <a:pt x="109728" y="410717"/>
                </a:lnTo>
                <a:lnTo>
                  <a:pt x="100583" y="424433"/>
                </a:lnTo>
                <a:lnTo>
                  <a:pt x="116586" y="435101"/>
                </a:lnTo>
                <a:lnTo>
                  <a:pt x="125729" y="421385"/>
                </a:lnTo>
                <a:lnTo>
                  <a:pt x="127254" y="419861"/>
                </a:lnTo>
                <a:close/>
              </a:path>
              <a:path w="585469" h="1762125">
                <a:moveTo>
                  <a:pt x="149352" y="389381"/>
                </a:moveTo>
                <a:lnTo>
                  <a:pt x="134111" y="377951"/>
                </a:lnTo>
                <a:lnTo>
                  <a:pt x="122682" y="393191"/>
                </a:lnTo>
                <a:lnTo>
                  <a:pt x="137922" y="404621"/>
                </a:lnTo>
                <a:lnTo>
                  <a:pt x="149352" y="389381"/>
                </a:lnTo>
                <a:close/>
              </a:path>
              <a:path w="585469" h="1762125">
                <a:moveTo>
                  <a:pt x="172974" y="359663"/>
                </a:moveTo>
                <a:lnTo>
                  <a:pt x="157733" y="347471"/>
                </a:lnTo>
                <a:lnTo>
                  <a:pt x="149351" y="358139"/>
                </a:lnTo>
                <a:lnTo>
                  <a:pt x="146304" y="362711"/>
                </a:lnTo>
                <a:lnTo>
                  <a:pt x="160781" y="374141"/>
                </a:lnTo>
                <a:lnTo>
                  <a:pt x="164592" y="369569"/>
                </a:lnTo>
                <a:lnTo>
                  <a:pt x="172974" y="359663"/>
                </a:lnTo>
                <a:close/>
              </a:path>
              <a:path w="585469" h="1762125">
                <a:moveTo>
                  <a:pt x="196595" y="329945"/>
                </a:moveTo>
                <a:lnTo>
                  <a:pt x="182117" y="317753"/>
                </a:lnTo>
                <a:lnTo>
                  <a:pt x="169926" y="332231"/>
                </a:lnTo>
                <a:lnTo>
                  <a:pt x="184404" y="344423"/>
                </a:lnTo>
                <a:lnTo>
                  <a:pt x="185165" y="343661"/>
                </a:lnTo>
                <a:lnTo>
                  <a:pt x="196595" y="329945"/>
                </a:lnTo>
                <a:close/>
              </a:path>
              <a:path w="585469" h="1762125">
                <a:moveTo>
                  <a:pt x="220979" y="300989"/>
                </a:moveTo>
                <a:lnTo>
                  <a:pt x="206501" y="288797"/>
                </a:lnTo>
                <a:lnTo>
                  <a:pt x="194310" y="303275"/>
                </a:lnTo>
                <a:lnTo>
                  <a:pt x="208787" y="315467"/>
                </a:lnTo>
                <a:lnTo>
                  <a:pt x="220979" y="300989"/>
                </a:lnTo>
                <a:close/>
              </a:path>
              <a:path w="585469" h="1762125">
                <a:moveTo>
                  <a:pt x="246126" y="272033"/>
                </a:moveTo>
                <a:lnTo>
                  <a:pt x="231647" y="259841"/>
                </a:lnTo>
                <a:lnTo>
                  <a:pt x="221741" y="270509"/>
                </a:lnTo>
                <a:lnTo>
                  <a:pt x="218694" y="274319"/>
                </a:lnTo>
                <a:lnTo>
                  <a:pt x="233172" y="286511"/>
                </a:lnTo>
                <a:lnTo>
                  <a:pt x="236219" y="282701"/>
                </a:lnTo>
                <a:lnTo>
                  <a:pt x="246126" y="272033"/>
                </a:lnTo>
                <a:close/>
              </a:path>
              <a:path w="585469" h="1762125">
                <a:moveTo>
                  <a:pt x="271272" y="243839"/>
                </a:moveTo>
                <a:lnTo>
                  <a:pt x="257555" y="230885"/>
                </a:lnTo>
                <a:lnTo>
                  <a:pt x="252222" y="236981"/>
                </a:lnTo>
                <a:lnTo>
                  <a:pt x="244601" y="245363"/>
                </a:lnTo>
                <a:lnTo>
                  <a:pt x="258318" y="258317"/>
                </a:lnTo>
                <a:lnTo>
                  <a:pt x="265938" y="249935"/>
                </a:lnTo>
                <a:lnTo>
                  <a:pt x="271272" y="243839"/>
                </a:lnTo>
                <a:close/>
              </a:path>
              <a:path w="585469" h="1762125">
                <a:moveTo>
                  <a:pt x="297180" y="216407"/>
                </a:moveTo>
                <a:lnTo>
                  <a:pt x="283464" y="203453"/>
                </a:lnTo>
                <a:lnTo>
                  <a:pt x="280416" y="205739"/>
                </a:lnTo>
                <a:lnTo>
                  <a:pt x="271272" y="215645"/>
                </a:lnTo>
                <a:lnTo>
                  <a:pt x="269748" y="217169"/>
                </a:lnTo>
                <a:lnTo>
                  <a:pt x="284226" y="230123"/>
                </a:lnTo>
                <a:lnTo>
                  <a:pt x="284988" y="228599"/>
                </a:lnTo>
                <a:lnTo>
                  <a:pt x="297180" y="216407"/>
                </a:lnTo>
                <a:close/>
              </a:path>
              <a:path w="585469" h="1762125">
                <a:moveTo>
                  <a:pt x="323088" y="188975"/>
                </a:moveTo>
                <a:lnTo>
                  <a:pt x="310134" y="175259"/>
                </a:lnTo>
                <a:lnTo>
                  <a:pt x="296417" y="188975"/>
                </a:lnTo>
                <a:lnTo>
                  <a:pt x="310134" y="202691"/>
                </a:lnTo>
                <a:lnTo>
                  <a:pt x="320802" y="192023"/>
                </a:lnTo>
                <a:lnTo>
                  <a:pt x="323088" y="188975"/>
                </a:lnTo>
                <a:close/>
              </a:path>
              <a:path w="585469" h="1762125">
                <a:moveTo>
                  <a:pt x="351281" y="163829"/>
                </a:moveTo>
                <a:lnTo>
                  <a:pt x="338328" y="149351"/>
                </a:lnTo>
                <a:lnTo>
                  <a:pt x="324612" y="161543"/>
                </a:lnTo>
                <a:lnTo>
                  <a:pt x="323850" y="162305"/>
                </a:lnTo>
                <a:lnTo>
                  <a:pt x="336803" y="176021"/>
                </a:lnTo>
                <a:lnTo>
                  <a:pt x="338328" y="175259"/>
                </a:lnTo>
                <a:lnTo>
                  <a:pt x="351281" y="163829"/>
                </a:lnTo>
                <a:close/>
              </a:path>
              <a:path w="585469" h="1762125">
                <a:moveTo>
                  <a:pt x="379476" y="139445"/>
                </a:moveTo>
                <a:lnTo>
                  <a:pt x="368045" y="124205"/>
                </a:lnTo>
                <a:lnTo>
                  <a:pt x="361188" y="130301"/>
                </a:lnTo>
                <a:lnTo>
                  <a:pt x="352806" y="136397"/>
                </a:lnTo>
                <a:lnTo>
                  <a:pt x="364998" y="151637"/>
                </a:lnTo>
                <a:lnTo>
                  <a:pt x="373380" y="144779"/>
                </a:lnTo>
                <a:lnTo>
                  <a:pt x="379476" y="139445"/>
                </a:lnTo>
                <a:close/>
              </a:path>
              <a:path w="585469" h="1762125">
                <a:moveTo>
                  <a:pt x="409194" y="116585"/>
                </a:moveTo>
                <a:lnTo>
                  <a:pt x="398525" y="100583"/>
                </a:lnTo>
                <a:lnTo>
                  <a:pt x="397002" y="102107"/>
                </a:lnTo>
                <a:lnTo>
                  <a:pt x="383286" y="112775"/>
                </a:lnTo>
                <a:lnTo>
                  <a:pt x="394716" y="128015"/>
                </a:lnTo>
                <a:lnTo>
                  <a:pt x="408431" y="117347"/>
                </a:lnTo>
                <a:lnTo>
                  <a:pt x="409194" y="116585"/>
                </a:lnTo>
                <a:close/>
              </a:path>
              <a:path w="585469" h="1762125">
                <a:moveTo>
                  <a:pt x="440436" y="94487"/>
                </a:moveTo>
                <a:lnTo>
                  <a:pt x="429768" y="79247"/>
                </a:lnTo>
                <a:lnTo>
                  <a:pt x="415290" y="89153"/>
                </a:lnTo>
                <a:lnTo>
                  <a:pt x="413766" y="89915"/>
                </a:lnTo>
                <a:lnTo>
                  <a:pt x="425195" y="105155"/>
                </a:lnTo>
                <a:lnTo>
                  <a:pt x="426719" y="104393"/>
                </a:lnTo>
                <a:lnTo>
                  <a:pt x="440436" y="94487"/>
                </a:lnTo>
                <a:close/>
              </a:path>
              <a:path w="585469" h="1762125">
                <a:moveTo>
                  <a:pt x="472440" y="74675"/>
                </a:moveTo>
                <a:lnTo>
                  <a:pt x="462534" y="57911"/>
                </a:lnTo>
                <a:lnTo>
                  <a:pt x="451866" y="64769"/>
                </a:lnTo>
                <a:lnTo>
                  <a:pt x="445769" y="68579"/>
                </a:lnTo>
                <a:lnTo>
                  <a:pt x="456438" y="84581"/>
                </a:lnTo>
                <a:lnTo>
                  <a:pt x="462534" y="80771"/>
                </a:lnTo>
                <a:lnTo>
                  <a:pt x="472440" y="74675"/>
                </a:lnTo>
                <a:close/>
              </a:path>
              <a:path w="585469" h="1762125">
                <a:moveTo>
                  <a:pt x="504444" y="54863"/>
                </a:moveTo>
                <a:lnTo>
                  <a:pt x="495300" y="38099"/>
                </a:lnTo>
                <a:lnTo>
                  <a:pt x="488441" y="42671"/>
                </a:lnTo>
                <a:lnTo>
                  <a:pt x="478536" y="48005"/>
                </a:lnTo>
                <a:lnTo>
                  <a:pt x="488441" y="64769"/>
                </a:lnTo>
                <a:lnTo>
                  <a:pt x="498347" y="58673"/>
                </a:lnTo>
                <a:lnTo>
                  <a:pt x="504444" y="54863"/>
                </a:lnTo>
                <a:close/>
              </a:path>
              <a:path w="585469" h="1762125">
                <a:moveTo>
                  <a:pt x="585216" y="0"/>
                </a:moveTo>
                <a:lnTo>
                  <a:pt x="499872" y="3047"/>
                </a:lnTo>
                <a:lnTo>
                  <a:pt x="513569" y="28159"/>
                </a:lnTo>
                <a:lnTo>
                  <a:pt x="525018" y="22097"/>
                </a:lnTo>
                <a:lnTo>
                  <a:pt x="534162" y="38861"/>
                </a:lnTo>
                <a:lnTo>
                  <a:pt x="534162" y="65912"/>
                </a:lnTo>
                <a:lnTo>
                  <a:pt x="536447" y="70103"/>
                </a:lnTo>
                <a:lnTo>
                  <a:pt x="585216" y="0"/>
                </a:lnTo>
                <a:close/>
              </a:path>
              <a:path w="585469" h="1762125">
                <a:moveTo>
                  <a:pt x="522713" y="44923"/>
                </a:moveTo>
                <a:lnTo>
                  <a:pt x="513569" y="28159"/>
                </a:lnTo>
                <a:lnTo>
                  <a:pt x="512064" y="28955"/>
                </a:lnTo>
                <a:lnTo>
                  <a:pt x="521208" y="45719"/>
                </a:lnTo>
                <a:lnTo>
                  <a:pt x="522713" y="44923"/>
                </a:lnTo>
                <a:close/>
              </a:path>
              <a:path w="585469" h="1762125">
                <a:moveTo>
                  <a:pt x="534162" y="38861"/>
                </a:moveTo>
                <a:lnTo>
                  <a:pt x="525018" y="22097"/>
                </a:lnTo>
                <a:lnTo>
                  <a:pt x="513569" y="28159"/>
                </a:lnTo>
                <a:lnTo>
                  <a:pt x="522713" y="44923"/>
                </a:lnTo>
                <a:lnTo>
                  <a:pt x="534162" y="38861"/>
                </a:lnTo>
                <a:close/>
              </a:path>
              <a:path w="585469" h="1762125">
                <a:moveTo>
                  <a:pt x="534162" y="65912"/>
                </a:moveTo>
                <a:lnTo>
                  <a:pt x="534162" y="38861"/>
                </a:lnTo>
                <a:lnTo>
                  <a:pt x="522713" y="44923"/>
                </a:lnTo>
                <a:lnTo>
                  <a:pt x="534162" y="65912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49635" y="1567072"/>
            <a:ext cx="3346450" cy="149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3815">
              <a:lnSpc>
                <a:spcPct val="100000"/>
              </a:lnSpc>
            </a:pP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*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Functio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n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prototyp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e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*/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main(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2000" spc="-5" dirty="0">
                <a:latin typeface="Courier New"/>
                <a:cs typeface="Courier New"/>
              </a:rPr>
              <a:t>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54435" y="3698446"/>
            <a:ext cx="353060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003300"/>
                </a:solidFill>
                <a:latin typeface="Courier New"/>
                <a:cs typeface="Courier New"/>
              </a:rPr>
              <a:t>/* Function call */ </a:t>
            </a:r>
            <a:r>
              <a:rPr sz="2000" spc="-5" dirty="0">
                <a:latin typeface="Courier New"/>
                <a:cs typeface="Courier New"/>
              </a:rPr>
              <a:t>avgPrice = findAverage(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9A00"/>
                </a:solidFill>
                <a:latin typeface="Courier New"/>
                <a:cs typeface="Courier New"/>
              </a:rPr>
              <a:t>. . . . .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11473" y="4003246"/>
            <a:ext cx="939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price1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23409" y="3533647"/>
            <a:ext cx="1546860" cy="451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000065"/>
                </a:solidFill>
                <a:latin typeface="Calibri"/>
                <a:cs typeface="Calibri"/>
              </a:rPr>
              <a:t>Actual </a:t>
            </a:r>
            <a:r>
              <a:rPr sz="1200" dirty="0">
                <a:solidFill>
                  <a:srgbClr val="000065"/>
                </a:solidFill>
                <a:latin typeface="Calibri"/>
                <a:cs typeface="Calibri"/>
              </a:rPr>
              <a:t>par</a:t>
            </a:r>
            <a:r>
              <a:rPr sz="1200" spc="-5" dirty="0">
                <a:solidFill>
                  <a:srgbClr val="000065"/>
                </a:solidFill>
                <a:latin typeface="Calibri"/>
                <a:cs typeface="Calibri"/>
              </a:rPr>
              <a:t>ameters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200" spc="5" dirty="0">
                <a:latin typeface="Courier New"/>
                <a:cs typeface="Courier New"/>
              </a:rPr>
              <a:t>price</a:t>
            </a:r>
            <a:r>
              <a:rPr sz="1200" dirty="0">
                <a:latin typeface="Courier New"/>
                <a:cs typeface="Courier New"/>
              </a:rPr>
              <a:t>1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0065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000065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000065"/>
                </a:solidFill>
                <a:latin typeface="Calibri"/>
                <a:cs typeface="Calibri"/>
              </a:rPr>
              <a:t>d  </a:t>
            </a:r>
            <a:r>
              <a:rPr sz="1200" spc="-95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price2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81335" y="5782817"/>
            <a:ext cx="1774189" cy="367030"/>
          </a:xfrm>
          <a:custGeom>
            <a:avLst/>
            <a:gdLst/>
            <a:ahLst/>
            <a:cxnLst/>
            <a:rect l="l" t="t" r="r" b="b"/>
            <a:pathLst>
              <a:path w="1774189" h="367029">
                <a:moveTo>
                  <a:pt x="1773936" y="19050"/>
                </a:moveTo>
                <a:lnTo>
                  <a:pt x="1770126" y="0"/>
                </a:lnTo>
                <a:lnTo>
                  <a:pt x="1751076" y="3810"/>
                </a:lnTo>
                <a:lnTo>
                  <a:pt x="1754886" y="22860"/>
                </a:lnTo>
                <a:lnTo>
                  <a:pt x="1773936" y="19050"/>
                </a:lnTo>
                <a:close/>
              </a:path>
              <a:path w="1774189" h="367029">
                <a:moveTo>
                  <a:pt x="1735836" y="25908"/>
                </a:moveTo>
                <a:lnTo>
                  <a:pt x="1732788" y="7620"/>
                </a:lnTo>
                <a:lnTo>
                  <a:pt x="1713738" y="10668"/>
                </a:lnTo>
                <a:lnTo>
                  <a:pt x="1717548" y="29718"/>
                </a:lnTo>
                <a:lnTo>
                  <a:pt x="1735836" y="25908"/>
                </a:lnTo>
                <a:close/>
              </a:path>
              <a:path w="1774189" h="367029">
                <a:moveTo>
                  <a:pt x="1698498" y="32766"/>
                </a:moveTo>
                <a:lnTo>
                  <a:pt x="1695450" y="14478"/>
                </a:lnTo>
                <a:lnTo>
                  <a:pt x="1676400" y="18288"/>
                </a:lnTo>
                <a:lnTo>
                  <a:pt x="1680210" y="36576"/>
                </a:lnTo>
                <a:lnTo>
                  <a:pt x="1698498" y="32766"/>
                </a:lnTo>
                <a:close/>
              </a:path>
              <a:path w="1774189" h="367029">
                <a:moveTo>
                  <a:pt x="1661160" y="40386"/>
                </a:moveTo>
                <a:lnTo>
                  <a:pt x="1658112" y="21336"/>
                </a:lnTo>
                <a:lnTo>
                  <a:pt x="1639062" y="25146"/>
                </a:lnTo>
                <a:lnTo>
                  <a:pt x="1642872" y="43434"/>
                </a:lnTo>
                <a:lnTo>
                  <a:pt x="1661160" y="40386"/>
                </a:lnTo>
                <a:close/>
              </a:path>
              <a:path w="1774189" h="367029">
                <a:moveTo>
                  <a:pt x="1623822" y="47244"/>
                </a:moveTo>
                <a:lnTo>
                  <a:pt x="1620012" y="28194"/>
                </a:lnTo>
                <a:lnTo>
                  <a:pt x="1601724" y="32004"/>
                </a:lnTo>
                <a:lnTo>
                  <a:pt x="1604772" y="51054"/>
                </a:lnTo>
                <a:lnTo>
                  <a:pt x="1623822" y="47244"/>
                </a:lnTo>
                <a:close/>
              </a:path>
              <a:path w="1774189" h="367029">
                <a:moveTo>
                  <a:pt x="1586484" y="54102"/>
                </a:moveTo>
                <a:lnTo>
                  <a:pt x="1582674" y="35814"/>
                </a:lnTo>
                <a:lnTo>
                  <a:pt x="1564386" y="38862"/>
                </a:lnTo>
                <a:lnTo>
                  <a:pt x="1567434" y="57912"/>
                </a:lnTo>
                <a:lnTo>
                  <a:pt x="1586484" y="54102"/>
                </a:lnTo>
                <a:close/>
              </a:path>
              <a:path w="1774189" h="367029">
                <a:moveTo>
                  <a:pt x="1549146" y="60960"/>
                </a:moveTo>
                <a:lnTo>
                  <a:pt x="1545336" y="42672"/>
                </a:lnTo>
                <a:lnTo>
                  <a:pt x="1527048" y="46482"/>
                </a:lnTo>
                <a:lnTo>
                  <a:pt x="1530096" y="64770"/>
                </a:lnTo>
                <a:lnTo>
                  <a:pt x="1549146" y="60960"/>
                </a:lnTo>
                <a:close/>
              </a:path>
              <a:path w="1774189" h="367029">
                <a:moveTo>
                  <a:pt x="1511808" y="68580"/>
                </a:moveTo>
                <a:lnTo>
                  <a:pt x="1507998" y="49530"/>
                </a:lnTo>
                <a:lnTo>
                  <a:pt x="1488948" y="53340"/>
                </a:lnTo>
                <a:lnTo>
                  <a:pt x="1492758" y="71628"/>
                </a:lnTo>
                <a:lnTo>
                  <a:pt x="1511808" y="68580"/>
                </a:lnTo>
                <a:close/>
              </a:path>
              <a:path w="1774189" h="367029">
                <a:moveTo>
                  <a:pt x="1474470" y="75438"/>
                </a:moveTo>
                <a:lnTo>
                  <a:pt x="1470660" y="56388"/>
                </a:lnTo>
                <a:lnTo>
                  <a:pt x="1451610" y="60198"/>
                </a:lnTo>
                <a:lnTo>
                  <a:pt x="1455420" y="79248"/>
                </a:lnTo>
                <a:lnTo>
                  <a:pt x="1474470" y="75438"/>
                </a:lnTo>
                <a:close/>
              </a:path>
              <a:path w="1774189" h="367029">
                <a:moveTo>
                  <a:pt x="1436370" y="82296"/>
                </a:moveTo>
                <a:lnTo>
                  <a:pt x="1433322" y="64008"/>
                </a:lnTo>
                <a:lnTo>
                  <a:pt x="1414272" y="67056"/>
                </a:lnTo>
                <a:lnTo>
                  <a:pt x="1418082" y="86106"/>
                </a:lnTo>
                <a:lnTo>
                  <a:pt x="1436370" y="82296"/>
                </a:lnTo>
                <a:close/>
              </a:path>
              <a:path w="1774189" h="367029">
                <a:moveTo>
                  <a:pt x="1399032" y="89154"/>
                </a:moveTo>
                <a:lnTo>
                  <a:pt x="1395984" y="70866"/>
                </a:lnTo>
                <a:lnTo>
                  <a:pt x="1376934" y="74676"/>
                </a:lnTo>
                <a:lnTo>
                  <a:pt x="1380744" y="92964"/>
                </a:lnTo>
                <a:lnTo>
                  <a:pt x="1399032" y="89154"/>
                </a:lnTo>
                <a:close/>
              </a:path>
              <a:path w="1774189" h="367029">
                <a:moveTo>
                  <a:pt x="1361694" y="96774"/>
                </a:moveTo>
                <a:lnTo>
                  <a:pt x="1357884" y="77724"/>
                </a:lnTo>
                <a:lnTo>
                  <a:pt x="1339596" y="81534"/>
                </a:lnTo>
                <a:lnTo>
                  <a:pt x="1343406" y="99822"/>
                </a:lnTo>
                <a:lnTo>
                  <a:pt x="1361694" y="96774"/>
                </a:lnTo>
                <a:close/>
              </a:path>
              <a:path w="1774189" h="367029">
                <a:moveTo>
                  <a:pt x="1324356" y="103632"/>
                </a:moveTo>
                <a:lnTo>
                  <a:pt x="1320546" y="84582"/>
                </a:lnTo>
                <a:lnTo>
                  <a:pt x="1302258" y="88392"/>
                </a:lnTo>
                <a:lnTo>
                  <a:pt x="1305306" y="107442"/>
                </a:lnTo>
                <a:lnTo>
                  <a:pt x="1324356" y="103632"/>
                </a:lnTo>
                <a:close/>
              </a:path>
              <a:path w="1774189" h="367029">
                <a:moveTo>
                  <a:pt x="1287018" y="110490"/>
                </a:moveTo>
                <a:lnTo>
                  <a:pt x="1283208" y="92202"/>
                </a:lnTo>
                <a:lnTo>
                  <a:pt x="1264920" y="95250"/>
                </a:lnTo>
                <a:lnTo>
                  <a:pt x="1267968" y="114300"/>
                </a:lnTo>
                <a:lnTo>
                  <a:pt x="1287018" y="110490"/>
                </a:lnTo>
                <a:close/>
              </a:path>
              <a:path w="1774189" h="367029">
                <a:moveTo>
                  <a:pt x="1249680" y="117348"/>
                </a:moveTo>
                <a:lnTo>
                  <a:pt x="1245870" y="99060"/>
                </a:lnTo>
                <a:lnTo>
                  <a:pt x="1226820" y="102870"/>
                </a:lnTo>
                <a:lnTo>
                  <a:pt x="1230630" y="121158"/>
                </a:lnTo>
                <a:lnTo>
                  <a:pt x="1249680" y="117348"/>
                </a:lnTo>
                <a:close/>
              </a:path>
              <a:path w="1774189" h="367029">
                <a:moveTo>
                  <a:pt x="1212342" y="124968"/>
                </a:moveTo>
                <a:lnTo>
                  <a:pt x="1208532" y="105918"/>
                </a:lnTo>
                <a:lnTo>
                  <a:pt x="1189482" y="109728"/>
                </a:lnTo>
                <a:lnTo>
                  <a:pt x="1193292" y="128016"/>
                </a:lnTo>
                <a:lnTo>
                  <a:pt x="1212342" y="124968"/>
                </a:lnTo>
                <a:close/>
              </a:path>
              <a:path w="1774189" h="367029">
                <a:moveTo>
                  <a:pt x="1174242" y="131826"/>
                </a:moveTo>
                <a:lnTo>
                  <a:pt x="1171194" y="112776"/>
                </a:lnTo>
                <a:lnTo>
                  <a:pt x="1152144" y="116586"/>
                </a:lnTo>
                <a:lnTo>
                  <a:pt x="1155954" y="135636"/>
                </a:lnTo>
                <a:lnTo>
                  <a:pt x="1174242" y="131826"/>
                </a:lnTo>
                <a:close/>
              </a:path>
              <a:path w="1774189" h="367029">
                <a:moveTo>
                  <a:pt x="1136904" y="138684"/>
                </a:moveTo>
                <a:lnTo>
                  <a:pt x="1133856" y="120396"/>
                </a:lnTo>
                <a:lnTo>
                  <a:pt x="1114806" y="123444"/>
                </a:lnTo>
                <a:lnTo>
                  <a:pt x="1118616" y="142494"/>
                </a:lnTo>
                <a:lnTo>
                  <a:pt x="1136904" y="138684"/>
                </a:lnTo>
                <a:close/>
              </a:path>
              <a:path w="1774189" h="367029">
                <a:moveTo>
                  <a:pt x="1099566" y="145542"/>
                </a:moveTo>
                <a:lnTo>
                  <a:pt x="1096518" y="127254"/>
                </a:lnTo>
                <a:lnTo>
                  <a:pt x="1077468" y="130302"/>
                </a:lnTo>
                <a:lnTo>
                  <a:pt x="1081278" y="149352"/>
                </a:lnTo>
                <a:lnTo>
                  <a:pt x="1099566" y="145542"/>
                </a:lnTo>
                <a:close/>
              </a:path>
              <a:path w="1774189" h="367029">
                <a:moveTo>
                  <a:pt x="1062228" y="153162"/>
                </a:moveTo>
                <a:lnTo>
                  <a:pt x="1058418" y="134112"/>
                </a:lnTo>
                <a:lnTo>
                  <a:pt x="1040130" y="137922"/>
                </a:lnTo>
                <a:lnTo>
                  <a:pt x="1043178" y="156210"/>
                </a:lnTo>
                <a:lnTo>
                  <a:pt x="1062228" y="153162"/>
                </a:lnTo>
                <a:close/>
              </a:path>
              <a:path w="1774189" h="367029">
                <a:moveTo>
                  <a:pt x="1024890" y="160020"/>
                </a:moveTo>
                <a:lnTo>
                  <a:pt x="1021080" y="140970"/>
                </a:lnTo>
                <a:lnTo>
                  <a:pt x="1002792" y="144780"/>
                </a:lnTo>
                <a:lnTo>
                  <a:pt x="1005840" y="163830"/>
                </a:lnTo>
                <a:lnTo>
                  <a:pt x="1024890" y="160020"/>
                </a:lnTo>
                <a:close/>
              </a:path>
              <a:path w="1774189" h="367029">
                <a:moveTo>
                  <a:pt x="987552" y="166878"/>
                </a:moveTo>
                <a:lnTo>
                  <a:pt x="983742" y="148590"/>
                </a:lnTo>
                <a:lnTo>
                  <a:pt x="965454" y="151638"/>
                </a:lnTo>
                <a:lnTo>
                  <a:pt x="968502" y="170688"/>
                </a:lnTo>
                <a:lnTo>
                  <a:pt x="987552" y="166878"/>
                </a:lnTo>
                <a:close/>
              </a:path>
              <a:path w="1774189" h="367029">
                <a:moveTo>
                  <a:pt x="950214" y="173736"/>
                </a:moveTo>
                <a:lnTo>
                  <a:pt x="946404" y="155448"/>
                </a:lnTo>
                <a:lnTo>
                  <a:pt x="927354" y="158496"/>
                </a:lnTo>
                <a:lnTo>
                  <a:pt x="931164" y="177546"/>
                </a:lnTo>
                <a:lnTo>
                  <a:pt x="950214" y="173736"/>
                </a:lnTo>
                <a:close/>
              </a:path>
              <a:path w="1774189" h="367029">
                <a:moveTo>
                  <a:pt x="912114" y="181356"/>
                </a:moveTo>
                <a:lnTo>
                  <a:pt x="909066" y="162306"/>
                </a:lnTo>
                <a:lnTo>
                  <a:pt x="890016" y="166116"/>
                </a:lnTo>
                <a:lnTo>
                  <a:pt x="893826" y="184404"/>
                </a:lnTo>
                <a:lnTo>
                  <a:pt x="912114" y="181356"/>
                </a:lnTo>
                <a:close/>
              </a:path>
              <a:path w="1774189" h="367029">
                <a:moveTo>
                  <a:pt x="874776" y="188214"/>
                </a:moveTo>
                <a:lnTo>
                  <a:pt x="871728" y="169164"/>
                </a:lnTo>
                <a:lnTo>
                  <a:pt x="852678" y="172974"/>
                </a:lnTo>
                <a:lnTo>
                  <a:pt x="856488" y="192024"/>
                </a:lnTo>
                <a:lnTo>
                  <a:pt x="874776" y="188214"/>
                </a:lnTo>
                <a:close/>
              </a:path>
              <a:path w="1774189" h="367029">
                <a:moveTo>
                  <a:pt x="837438" y="195072"/>
                </a:moveTo>
                <a:lnTo>
                  <a:pt x="834390" y="176784"/>
                </a:lnTo>
                <a:lnTo>
                  <a:pt x="815340" y="179832"/>
                </a:lnTo>
                <a:lnTo>
                  <a:pt x="819150" y="198882"/>
                </a:lnTo>
                <a:lnTo>
                  <a:pt x="837438" y="195072"/>
                </a:lnTo>
                <a:close/>
              </a:path>
              <a:path w="1774189" h="367029">
                <a:moveTo>
                  <a:pt x="800100" y="201930"/>
                </a:moveTo>
                <a:lnTo>
                  <a:pt x="796290" y="183642"/>
                </a:lnTo>
                <a:lnTo>
                  <a:pt x="778002" y="186690"/>
                </a:lnTo>
                <a:lnTo>
                  <a:pt x="781050" y="205740"/>
                </a:lnTo>
                <a:lnTo>
                  <a:pt x="800100" y="201930"/>
                </a:lnTo>
                <a:close/>
              </a:path>
              <a:path w="1774189" h="367029">
                <a:moveTo>
                  <a:pt x="762762" y="209550"/>
                </a:moveTo>
                <a:lnTo>
                  <a:pt x="758952" y="190500"/>
                </a:lnTo>
                <a:lnTo>
                  <a:pt x="740664" y="194310"/>
                </a:lnTo>
                <a:lnTo>
                  <a:pt x="743712" y="212598"/>
                </a:lnTo>
                <a:lnTo>
                  <a:pt x="762762" y="209550"/>
                </a:lnTo>
                <a:close/>
              </a:path>
              <a:path w="1774189" h="367029">
                <a:moveTo>
                  <a:pt x="725424" y="216408"/>
                </a:moveTo>
                <a:lnTo>
                  <a:pt x="721614" y="197358"/>
                </a:lnTo>
                <a:lnTo>
                  <a:pt x="703326" y="201168"/>
                </a:lnTo>
                <a:lnTo>
                  <a:pt x="706374" y="220218"/>
                </a:lnTo>
                <a:lnTo>
                  <a:pt x="725424" y="216408"/>
                </a:lnTo>
                <a:close/>
              </a:path>
              <a:path w="1774189" h="367029">
                <a:moveTo>
                  <a:pt x="688086" y="223266"/>
                </a:moveTo>
                <a:lnTo>
                  <a:pt x="684276" y="204978"/>
                </a:lnTo>
                <a:lnTo>
                  <a:pt x="665226" y="208026"/>
                </a:lnTo>
                <a:lnTo>
                  <a:pt x="669036" y="227076"/>
                </a:lnTo>
                <a:lnTo>
                  <a:pt x="688086" y="223266"/>
                </a:lnTo>
                <a:close/>
              </a:path>
              <a:path w="1774189" h="367029">
                <a:moveTo>
                  <a:pt x="649986" y="230124"/>
                </a:moveTo>
                <a:lnTo>
                  <a:pt x="646938" y="211836"/>
                </a:lnTo>
                <a:lnTo>
                  <a:pt x="627888" y="214884"/>
                </a:lnTo>
                <a:lnTo>
                  <a:pt x="631698" y="233934"/>
                </a:lnTo>
                <a:lnTo>
                  <a:pt x="649986" y="230124"/>
                </a:lnTo>
                <a:close/>
              </a:path>
              <a:path w="1774189" h="367029">
                <a:moveTo>
                  <a:pt x="612648" y="237744"/>
                </a:moveTo>
                <a:lnTo>
                  <a:pt x="609600" y="218694"/>
                </a:lnTo>
                <a:lnTo>
                  <a:pt x="590550" y="222504"/>
                </a:lnTo>
                <a:lnTo>
                  <a:pt x="594360" y="240792"/>
                </a:lnTo>
                <a:lnTo>
                  <a:pt x="612648" y="237744"/>
                </a:lnTo>
                <a:close/>
              </a:path>
              <a:path w="1774189" h="367029">
                <a:moveTo>
                  <a:pt x="575310" y="244602"/>
                </a:moveTo>
                <a:lnTo>
                  <a:pt x="572262" y="225552"/>
                </a:lnTo>
                <a:lnTo>
                  <a:pt x="553212" y="229362"/>
                </a:lnTo>
                <a:lnTo>
                  <a:pt x="557022" y="248412"/>
                </a:lnTo>
                <a:lnTo>
                  <a:pt x="575310" y="244602"/>
                </a:lnTo>
                <a:close/>
              </a:path>
              <a:path w="1774189" h="367029">
                <a:moveTo>
                  <a:pt x="537972" y="251460"/>
                </a:moveTo>
                <a:lnTo>
                  <a:pt x="534162" y="233172"/>
                </a:lnTo>
                <a:lnTo>
                  <a:pt x="515874" y="236220"/>
                </a:lnTo>
                <a:lnTo>
                  <a:pt x="519684" y="255270"/>
                </a:lnTo>
                <a:lnTo>
                  <a:pt x="537972" y="251460"/>
                </a:lnTo>
                <a:close/>
              </a:path>
              <a:path w="1774189" h="367029">
                <a:moveTo>
                  <a:pt x="500634" y="258318"/>
                </a:moveTo>
                <a:lnTo>
                  <a:pt x="496824" y="240030"/>
                </a:lnTo>
                <a:lnTo>
                  <a:pt x="478536" y="243078"/>
                </a:lnTo>
                <a:lnTo>
                  <a:pt x="481584" y="262128"/>
                </a:lnTo>
                <a:lnTo>
                  <a:pt x="500634" y="258318"/>
                </a:lnTo>
                <a:close/>
              </a:path>
              <a:path w="1774189" h="367029">
                <a:moveTo>
                  <a:pt x="463296" y="265938"/>
                </a:moveTo>
                <a:lnTo>
                  <a:pt x="459486" y="246888"/>
                </a:lnTo>
                <a:lnTo>
                  <a:pt x="441198" y="250698"/>
                </a:lnTo>
                <a:lnTo>
                  <a:pt x="444246" y="268986"/>
                </a:lnTo>
                <a:lnTo>
                  <a:pt x="463296" y="265938"/>
                </a:lnTo>
                <a:close/>
              </a:path>
              <a:path w="1774189" h="367029">
                <a:moveTo>
                  <a:pt x="425958" y="272796"/>
                </a:moveTo>
                <a:lnTo>
                  <a:pt x="422148" y="253746"/>
                </a:lnTo>
                <a:lnTo>
                  <a:pt x="403098" y="257556"/>
                </a:lnTo>
                <a:lnTo>
                  <a:pt x="406908" y="275844"/>
                </a:lnTo>
                <a:lnTo>
                  <a:pt x="425958" y="272796"/>
                </a:lnTo>
                <a:close/>
              </a:path>
              <a:path w="1774189" h="367029">
                <a:moveTo>
                  <a:pt x="388620" y="279654"/>
                </a:moveTo>
                <a:lnTo>
                  <a:pt x="384810" y="261366"/>
                </a:lnTo>
                <a:lnTo>
                  <a:pt x="365760" y="264414"/>
                </a:lnTo>
                <a:lnTo>
                  <a:pt x="369570" y="283464"/>
                </a:lnTo>
                <a:lnTo>
                  <a:pt x="388620" y="279654"/>
                </a:lnTo>
                <a:close/>
              </a:path>
              <a:path w="1774189" h="367029">
                <a:moveTo>
                  <a:pt x="350520" y="286512"/>
                </a:moveTo>
                <a:lnTo>
                  <a:pt x="347472" y="268224"/>
                </a:lnTo>
                <a:lnTo>
                  <a:pt x="328422" y="271272"/>
                </a:lnTo>
                <a:lnTo>
                  <a:pt x="332232" y="290322"/>
                </a:lnTo>
                <a:lnTo>
                  <a:pt x="350520" y="286512"/>
                </a:lnTo>
                <a:close/>
              </a:path>
              <a:path w="1774189" h="367029">
                <a:moveTo>
                  <a:pt x="313182" y="294132"/>
                </a:moveTo>
                <a:lnTo>
                  <a:pt x="310134" y="275082"/>
                </a:lnTo>
                <a:lnTo>
                  <a:pt x="291084" y="278892"/>
                </a:lnTo>
                <a:lnTo>
                  <a:pt x="294894" y="297180"/>
                </a:lnTo>
                <a:lnTo>
                  <a:pt x="313182" y="294132"/>
                </a:lnTo>
                <a:close/>
              </a:path>
              <a:path w="1774189" h="367029">
                <a:moveTo>
                  <a:pt x="275844" y="300990"/>
                </a:moveTo>
                <a:lnTo>
                  <a:pt x="272034" y="281940"/>
                </a:lnTo>
                <a:lnTo>
                  <a:pt x="253746" y="285750"/>
                </a:lnTo>
                <a:lnTo>
                  <a:pt x="257556" y="304038"/>
                </a:lnTo>
                <a:lnTo>
                  <a:pt x="275844" y="300990"/>
                </a:lnTo>
                <a:close/>
              </a:path>
              <a:path w="1774189" h="367029">
                <a:moveTo>
                  <a:pt x="238506" y="307848"/>
                </a:moveTo>
                <a:lnTo>
                  <a:pt x="234696" y="289560"/>
                </a:lnTo>
                <a:lnTo>
                  <a:pt x="216408" y="292608"/>
                </a:lnTo>
                <a:lnTo>
                  <a:pt x="219456" y="311658"/>
                </a:lnTo>
                <a:lnTo>
                  <a:pt x="238506" y="307848"/>
                </a:lnTo>
                <a:close/>
              </a:path>
              <a:path w="1774189" h="367029">
                <a:moveTo>
                  <a:pt x="201168" y="314706"/>
                </a:moveTo>
                <a:lnTo>
                  <a:pt x="197358" y="296418"/>
                </a:lnTo>
                <a:lnTo>
                  <a:pt x="179070" y="299466"/>
                </a:lnTo>
                <a:lnTo>
                  <a:pt x="182118" y="318516"/>
                </a:lnTo>
                <a:lnTo>
                  <a:pt x="201168" y="314706"/>
                </a:lnTo>
                <a:close/>
              </a:path>
              <a:path w="1774189" h="367029">
                <a:moveTo>
                  <a:pt x="163830" y="322326"/>
                </a:moveTo>
                <a:lnTo>
                  <a:pt x="160020" y="303276"/>
                </a:lnTo>
                <a:lnTo>
                  <a:pt x="141731" y="307086"/>
                </a:lnTo>
                <a:lnTo>
                  <a:pt x="144780" y="325374"/>
                </a:lnTo>
                <a:lnTo>
                  <a:pt x="163830" y="322326"/>
                </a:lnTo>
                <a:close/>
              </a:path>
              <a:path w="1774189" h="367029">
                <a:moveTo>
                  <a:pt x="126492" y="329184"/>
                </a:moveTo>
                <a:lnTo>
                  <a:pt x="122681" y="310134"/>
                </a:lnTo>
                <a:lnTo>
                  <a:pt x="103631" y="313944"/>
                </a:lnTo>
                <a:lnTo>
                  <a:pt x="107442" y="332232"/>
                </a:lnTo>
                <a:lnTo>
                  <a:pt x="126492" y="329184"/>
                </a:lnTo>
                <a:close/>
              </a:path>
              <a:path w="1774189" h="367029">
                <a:moveTo>
                  <a:pt x="73217" y="319694"/>
                </a:moveTo>
                <a:lnTo>
                  <a:pt x="67818" y="291846"/>
                </a:lnTo>
                <a:lnTo>
                  <a:pt x="0" y="342900"/>
                </a:lnTo>
                <a:lnTo>
                  <a:pt x="66293" y="361928"/>
                </a:lnTo>
                <a:lnTo>
                  <a:pt x="66293" y="320802"/>
                </a:lnTo>
                <a:lnTo>
                  <a:pt x="73217" y="319694"/>
                </a:lnTo>
                <a:close/>
              </a:path>
              <a:path w="1774189" h="367029">
                <a:moveTo>
                  <a:pt x="76852" y="338446"/>
                </a:moveTo>
                <a:lnTo>
                  <a:pt x="73217" y="319694"/>
                </a:lnTo>
                <a:lnTo>
                  <a:pt x="66293" y="320802"/>
                </a:lnTo>
                <a:lnTo>
                  <a:pt x="70104" y="339852"/>
                </a:lnTo>
                <a:lnTo>
                  <a:pt x="76852" y="338446"/>
                </a:lnTo>
                <a:close/>
              </a:path>
              <a:path w="1774189" h="367029">
                <a:moveTo>
                  <a:pt x="82296" y="366522"/>
                </a:moveTo>
                <a:lnTo>
                  <a:pt x="76852" y="338446"/>
                </a:lnTo>
                <a:lnTo>
                  <a:pt x="70104" y="339852"/>
                </a:lnTo>
                <a:lnTo>
                  <a:pt x="66293" y="320802"/>
                </a:lnTo>
                <a:lnTo>
                  <a:pt x="66293" y="361928"/>
                </a:lnTo>
                <a:lnTo>
                  <a:pt x="82296" y="366522"/>
                </a:lnTo>
                <a:close/>
              </a:path>
              <a:path w="1774189" h="367029">
                <a:moveTo>
                  <a:pt x="88392" y="336042"/>
                </a:moveTo>
                <a:lnTo>
                  <a:pt x="85343" y="317754"/>
                </a:lnTo>
                <a:lnTo>
                  <a:pt x="73217" y="319694"/>
                </a:lnTo>
                <a:lnTo>
                  <a:pt x="76852" y="338446"/>
                </a:lnTo>
                <a:lnTo>
                  <a:pt x="88392" y="336042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77257" y="5762244"/>
            <a:ext cx="2961640" cy="372745"/>
          </a:xfrm>
          <a:custGeom>
            <a:avLst/>
            <a:gdLst/>
            <a:ahLst/>
            <a:cxnLst/>
            <a:rect l="l" t="t" r="r" b="b"/>
            <a:pathLst>
              <a:path w="2961640" h="372745">
                <a:moveTo>
                  <a:pt x="2961131" y="19050"/>
                </a:moveTo>
                <a:lnTo>
                  <a:pt x="2959607" y="0"/>
                </a:lnTo>
                <a:lnTo>
                  <a:pt x="2940557" y="2285"/>
                </a:lnTo>
                <a:lnTo>
                  <a:pt x="2942843" y="21336"/>
                </a:lnTo>
                <a:lnTo>
                  <a:pt x="2961131" y="19050"/>
                </a:lnTo>
                <a:close/>
              </a:path>
              <a:path w="2961640" h="372745">
                <a:moveTo>
                  <a:pt x="2923793" y="23622"/>
                </a:moveTo>
                <a:lnTo>
                  <a:pt x="2921507" y="4572"/>
                </a:lnTo>
                <a:lnTo>
                  <a:pt x="2902457" y="6858"/>
                </a:lnTo>
                <a:lnTo>
                  <a:pt x="2904743" y="25146"/>
                </a:lnTo>
                <a:lnTo>
                  <a:pt x="2923793" y="23622"/>
                </a:lnTo>
                <a:close/>
              </a:path>
              <a:path w="2961640" h="372745">
                <a:moveTo>
                  <a:pt x="2885693" y="27432"/>
                </a:moveTo>
                <a:lnTo>
                  <a:pt x="2883407" y="8382"/>
                </a:lnTo>
                <a:lnTo>
                  <a:pt x="2864357" y="10668"/>
                </a:lnTo>
                <a:lnTo>
                  <a:pt x="2866643" y="29718"/>
                </a:lnTo>
                <a:lnTo>
                  <a:pt x="2885693" y="27432"/>
                </a:lnTo>
                <a:close/>
              </a:path>
              <a:path w="2961640" h="372745">
                <a:moveTo>
                  <a:pt x="2847593" y="32004"/>
                </a:moveTo>
                <a:lnTo>
                  <a:pt x="2846069" y="12954"/>
                </a:lnTo>
                <a:lnTo>
                  <a:pt x="2827019" y="15240"/>
                </a:lnTo>
                <a:lnTo>
                  <a:pt x="2828543" y="34290"/>
                </a:lnTo>
                <a:lnTo>
                  <a:pt x="2847593" y="32004"/>
                </a:lnTo>
                <a:close/>
              </a:path>
              <a:path w="2961640" h="372745">
                <a:moveTo>
                  <a:pt x="2810255" y="35814"/>
                </a:moveTo>
                <a:lnTo>
                  <a:pt x="2807969" y="17526"/>
                </a:lnTo>
                <a:lnTo>
                  <a:pt x="2788919" y="19050"/>
                </a:lnTo>
                <a:lnTo>
                  <a:pt x="2791205" y="38100"/>
                </a:lnTo>
                <a:lnTo>
                  <a:pt x="2810255" y="35814"/>
                </a:lnTo>
                <a:close/>
              </a:path>
              <a:path w="2961640" h="372745">
                <a:moveTo>
                  <a:pt x="2772155" y="40386"/>
                </a:moveTo>
                <a:lnTo>
                  <a:pt x="2769869" y="21336"/>
                </a:lnTo>
                <a:lnTo>
                  <a:pt x="2750819" y="23622"/>
                </a:lnTo>
                <a:lnTo>
                  <a:pt x="2753105" y="42672"/>
                </a:lnTo>
                <a:lnTo>
                  <a:pt x="2772155" y="40386"/>
                </a:lnTo>
                <a:close/>
              </a:path>
              <a:path w="2961640" h="372745">
                <a:moveTo>
                  <a:pt x="2734055" y="44958"/>
                </a:moveTo>
                <a:lnTo>
                  <a:pt x="2731769" y="25908"/>
                </a:lnTo>
                <a:lnTo>
                  <a:pt x="2713481" y="28194"/>
                </a:lnTo>
                <a:lnTo>
                  <a:pt x="2715005" y="46482"/>
                </a:lnTo>
                <a:lnTo>
                  <a:pt x="2734055" y="44958"/>
                </a:lnTo>
                <a:close/>
              </a:path>
              <a:path w="2961640" h="372745">
                <a:moveTo>
                  <a:pt x="2696717" y="48768"/>
                </a:moveTo>
                <a:lnTo>
                  <a:pt x="2694431" y="29718"/>
                </a:lnTo>
                <a:lnTo>
                  <a:pt x="2675381" y="32004"/>
                </a:lnTo>
                <a:lnTo>
                  <a:pt x="2677667" y="51054"/>
                </a:lnTo>
                <a:lnTo>
                  <a:pt x="2696717" y="48768"/>
                </a:lnTo>
                <a:close/>
              </a:path>
              <a:path w="2961640" h="372745">
                <a:moveTo>
                  <a:pt x="2658617" y="53340"/>
                </a:moveTo>
                <a:lnTo>
                  <a:pt x="2656331" y="34290"/>
                </a:lnTo>
                <a:lnTo>
                  <a:pt x="2637281" y="36576"/>
                </a:lnTo>
                <a:lnTo>
                  <a:pt x="2639567" y="55626"/>
                </a:lnTo>
                <a:lnTo>
                  <a:pt x="2658617" y="53340"/>
                </a:lnTo>
                <a:close/>
              </a:path>
              <a:path w="2961640" h="372745">
                <a:moveTo>
                  <a:pt x="2620517" y="57150"/>
                </a:moveTo>
                <a:lnTo>
                  <a:pt x="2618231" y="38862"/>
                </a:lnTo>
                <a:lnTo>
                  <a:pt x="2599943" y="40386"/>
                </a:lnTo>
                <a:lnTo>
                  <a:pt x="2601467" y="59436"/>
                </a:lnTo>
                <a:lnTo>
                  <a:pt x="2620517" y="57150"/>
                </a:lnTo>
                <a:close/>
              </a:path>
              <a:path w="2961640" h="372745">
                <a:moveTo>
                  <a:pt x="2582417" y="61722"/>
                </a:moveTo>
                <a:lnTo>
                  <a:pt x="2580893" y="42672"/>
                </a:lnTo>
                <a:lnTo>
                  <a:pt x="2561843" y="44958"/>
                </a:lnTo>
                <a:lnTo>
                  <a:pt x="2564129" y="64008"/>
                </a:lnTo>
                <a:lnTo>
                  <a:pt x="2582417" y="61722"/>
                </a:lnTo>
                <a:close/>
              </a:path>
              <a:path w="2961640" h="372745">
                <a:moveTo>
                  <a:pt x="2545079" y="66294"/>
                </a:moveTo>
                <a:lnTo>
                  <a:pt x="2542793" y="47244"/>
                </a:lnTo>
                <a:lnTo>
                  <a:pt x="2523743" y="49530"/>
                </a:lnTo>
                <a:lnTo>
                  <a:pt x="2526029" y="67818"/>
                </a:lnTo>
                <a:lnTo>
                  <a:pt x="2545079" y="66294"/>
                </a:lnTo>
                <a:close/>
              </a:path>
              <a:path w="2961640" h="372745">
                <a:moveTo>
                  <a:pt x="2506979" y="70104"/>
                </a:moveTo>
                <a:lnTo>
                  <a:pt x="2504693" y="51054"/>
                </a:lnTo>
                <a:lnTo>
                  <a:pt x="2485643" y="53340"/>
                </a:lnTo>
                <a:lnTo>
                  <a:pt x="2487929" y="72390"/>
                </a:lnTo>
                <a:lnTo>
                  <a:pt x="2506979" y="70104"/>
                </a:lnTo>
                <a:close/>
              </a:path>
              <a:path w="2961640" h="372745">
                <a:moveTo>
                  <a:pt x="2468879" y="74676"/>
                </a:moveTo>
                <a:lnTo>
                  <a:pt x="2467355" y="55626"/>
                </a:lnTo>
                <a:lnTo>
                  <a:pt x="2448305" y="57912"/>
                </a:lnTo>
                <a:lnTo>
                  <a:pt x="2450591" y="76962"/>
                </a:lnTo>
                <a:lnTo>
                  <a:pt x="2468879" y="74676"/>
                </a:lnTo>
                <a:close/>
              </a:path>
              <a:path w="2961640" h="372745">
                <a:moveTo>
                  <a:pt x="2431541" y="78486"/>
                </a:moveTo>
                <a:lnTo>
                  <a:pt x="2429255" y="60198"/>
                </a:lnTo>
                <a:lnTo>
                  <a:pt x="2410205" y="61722"/>
                </a:lnTo>
                <a:lnTo>
                  <a:pt x="2412491" y="80772"/>
                </a:lnTo>
                <a:lnTo>
                  <a:pt x="2431541" y="78486"/>
                </a:lnTo>
                <a:close/>
              </a:path>
              <a:path w="2961640" h="372745">
                <a:moveTo>
                  <a:pt x="2393441" y="83058"/>
                </a:moveTo>
                <a:lnTo>
                  <a:pt x="2391155" y="64008"/>
                </a:lnTo>
                <a:lnTo>
                  <a:pt x="2372105" y="66294"/>
                </a:lnTo>
                <a:lnTo>
                  <a:pt x="2374391" y="85344"/>
                </a:lnTo>
                <a:lnTo>
                  <a:pt x="2393441" y="83058"/>
                </a:lnTo>
                <a:close/>
              </a:path>
              <a:path w="2961640" h="372745">
                <a:moveTo>
                  <a:pt x="2355341" y="87630"/>
                </a:moveTo>
                <a:lnTo>
                  <a:pt x="2353817" y="68580"/>
                </a:lnTo>
                <a:lnTo>
                  <a:pt x="2334767" y="70866"/>
                </a:lnTo>
                <a:lnTo>
                  <a:pt x="2337054" y="89154"/>
                </a:lnTo>
                <a:lnTo>
                  <a:pt x="2355341" y="87630"/>
                </a:lnTo>
                <a:close/>
              </a:path>
              <a:path w="2961640" h="372745">
                <a:moveTo>
                  <a:pt x="2318004" y="91440"/>
                </a:moveTo>
                <a:lnTo>
                  <a:pt x="2315717" y="72390"/>
                </a:lnTo>
                <a:lnTo>
                  <a:pt x="2296667" y="74676"/>
                </a:lnTo>
                <a:lnTo>
                  <a:pt x="2298954" y="93726"/>
                </a:lnTo>
                <a:lnTo>
                  <a:pt x="2318004" y="91440"/>
                </a:lnTo>
                <a:close/>
              </a:path>
              <a:path w="2961640" h="372745">
                <a:moveTo>
                  <a:pt x="2279904" y="96012"/>
                </a:moveTo>
                <a:lnTo>
                  <a:pt x="2277617" y="76962"/>
                </a:lnTo>
                <a:lnTo>
                  <a:pt x="2258567" y="79248"/>
                </a:lnTo>
                <a:lnTo>
                  <a:pt x="2260854" y="98298"/>
                </a:lnTo>
                <a:lnTo>
                  <a:pt x="2279904" y="96012"/>
                </a:lnTo>
                <a:close/>
              </a:path>
              <a:path w="2961640" h="372745">
                <a:moveTo>
                  <a:pt x="2241804" y="99822"/>
                </a:moveTo>
                <a:lnTo>
                  <a:pt x="2240279" y="81534"/>
                </a:lnTo>
                <a:lnTo>
                  <a:pt x="2221229" y="83058"/>
                </a:lnTo>
                <a:lnTo>
                  <a:pt x="2222754" y="102108"/>
                </a:lnTo>
                <a:lnTo>
                  <a:pt x="2241804" y="99822"/>
                </a:lnTo>
                <a:close/>
              </a:path>
              <a:path w="2961640" h="372745">
                <a:moveTo>
                  <a:pt x="2204466" y="104394"/>
                </a:moveTo>
                <a:lnTo>
                  <a:pt x="2202179" y="85344"/>
                </a:lnTo>
                <a:lnTo>
                  <a:pt x="2183129" y="87630"/>
                </a:lnTo>
                <a:lnTo>
                  <a:pt x="2185416" y="106680"/>
                </a:lnTo>
                <a:lnTo>
                  <a:pt x="2204466" y="104394"/>
                </a:lnTo>
                <a:close/>
              </a:path>
              <a:path w="2961640" h="372745">
                <a:moveTo>
                  <a:pt x="2166366" y="108966"/>
                </a:moveTo>
                <a:lnTo>
                  <a:pt x="2164079" y="89916"/>
                </a:lnTo>
                <a:lnTo>
                  <a:pt x="2145029" y="91440"/>
                </a:lnTo>
                <a:lnTo>
                  <a:pt x="2147316" y="110490"/>
                </a:lnTo>
                <a:lnTo>
                  <a:pt x="2166366" y="108966"/>
                </a:lnTo>
                <a:close/>
              </a:path>
              <a:path w="2961640" h="372745">
                <a:moveTo>
                  <a:pt x="2128266" y="112776"/>
                </a:moveTo>
                <a:lnTo>
                  <a:pt x="2125979" y="93726"/>
                </a:lnTo>
                <a:lnTo>
                  <a:pt x="2107691" y="96012"/>
                </a:lnTo>
                <a:lnTo>
                  <a:pt x="2109216" y="115062"/>
                </a:lnTo>
                <a:lnTo>
                  <a:pt x="2128266" y="112776"/>
                </a:lnTo>
                <a:close/>
              </a:path>
              <a:path w="2961640" h="372745">
                <a:moveTo>
                  <a:pt x="2090927" y="117348"/>
                </a:moveTo>
                <a:lnTo>
                  <a:pt x="2088641" y="98298"/>
                </a:lnTo>
                <a:lnTo>
                  <a:pt x="2069591" y="100584"/>
                </a:lnTo>
                <a:lnTo>
                  <a:pt x="2071877" y="119634"/>
                </a:lnTo>
                <a:lnTo>
                  <a:pt x="2090927" y="117348"/>
                </a:lnTo>
                <a:close/>
              </a:path>
              <a:path w="2961640" h="372745">
                <a:moveTo>
                  <a:pt x="2052827" y="121158"/>
                </a:moveTo>
                <a:lnTo>
                  <a:pt x="2050541" y="102108"/>
                </a:lnTo>
                <a:lnTo>
                  <a:pt x="2031491" y="104394"/>
                </a:lnTo>
                <a:lnTo>
                  <a:pt x="2033777" y="123444"/>
                </a:lnTo>
                <a:lnTo>
                  <a:pt x="2052827" y="121158"/>
                </a:lnTo>
                <a:close/>
              </a:path>
              <a:path w="2961640" h="372745">
                <a:moveTo>
                  <a:pt x="2014727" y="125730"/>
                </a:moveTo>
                <a:lnTo>
                  <a:pt x="2012441" y="106680"/>
                </a:lnTo>
                <a:lnTo>
                  <a:pt x="1994153" y="108966"/>
                </a:lnTo>
                <a:lnTo>
                  <a:pt x="1995677" y="128016"/>
                </a:lnTo>
                <a:lnTo>
                  <a:pt x="2014727" y="125730"/>
                </a:lnTo>
                <a:close/>
              </a:path>
              <a:path w="2961640" h="372745">
                <a:moveTo>
                  <a:pt x="1977389" y="130302"/>
                </a:moveTo>
                <a:lnTo>
                  <a:pt x="1975103" y="111252"/>
                </a:lnTo>
                <a:lnTo>
                  <a:pt x="1956053" y="112776"/>
                </a:lnTo>
                <a:lnTo>
                  <a:pt x="1958339" y="131826"/>
                </a:lnTo>
                <a:lnTo>
                  <a:pt x="1977389" y="130302"/>
                </a:lnTo>
                <a:close/>
              </a:path>
              <a:path w="2961640" h="372745">
                <a:moveTo>
                  <a:pt x="1939289" y="134112"/>
                </a:moveTo>
                <a:lnTo>
                  <a:pt x="1937003" y="115062"/>
                </a:lnTo>
                <a:lnTo>
                  <a:pt x="1917953" y="117348"/>
                </a:lnTo>
                <a:lnTo>
                  <a:pt x="1920239" y="136398"/>
                </a:lnTo>
                <a:lnTo>
                  <a:pt x="1939289" y="134112"/>
                </a:lnTo>
                <a:close/>
              </a:path>
              <a:path w="2961640" h="372745">
                <a:moveTo>
                  <a:pt x="1901189" y="138684"/>
                </a:moveTo>
                <a:lnTo>
                  <a:pt x="1898903" y="119634"/>
                </a:lnTo>
                <a:lnTo>
                  <a:pt x="1879853" y="121920"/>
                </a:lnTo>
                <a:lnTo>
                  <a:pt x="1882139" y="140970"/>
                </a:lnTo>
                <a:lnTo>
                  <a:pt x="1901189" y="138684"/>
                </a:lnTo>
                <a:close/>
              </a:path>
              <a:path w="2961640" h="372745">
                <a:moveTo>
                  <a:pt x="1863089" y="142494"/>
                </a:moveTo>
                <a:lnTo>
                  <a:pt x="1861565" y="123444"/>
                </a:lnTo>
                <a:lnTo>
                  <a:pt x="1842515" y="125730"/>
                </a:lnTo>
                <a:lnTo>
                  <a:pt x="1844801" y="144780"/>
                </a:lnTo>
                <a:lnTo>
                  <a:pt x="1863089" y="142494"/>
                </a:lnTo>
                <a:close/>
              </a:path>
              <a:path w="2961640" h="372745">
                <a:moveTo>
                  <a:pt x="1825751" y="147066"/>
                </a:moveTo>
                <a:lnTo>
                  <a:pt x="1823465" y="128016"/>
                </a:lnTo>
                <a:lnTo>
                  <a:pt x="1804415" y="130302"/>
                </a:lnTo>
                <a:lnTo>
                  <a:pt x="1806701" y="149352"/>
                </a:lnTo>
                <a:lnTo>
                  <a:pt x="1825751" y="147066"/>
                </a:lnTo>
                <a:close/>
              </a:path>
              <a:path w="2961640" h="372745">
                <a:moveTo>
                  <a:pt x="1787651" y="150876"/>
                </a:moveTo>
                <a:lnTo>
                  <a:pt x="1785365" y="132588"/>
                </a:lnTo>
                <a:lnTo>
                  <a:pt x="1766315" y="134112"/>
                </a:lnTo>
                <a:lnTo>
                  <a:pt x="1768601" y="153162"/>
                </a:lnTo>
                <a:lnTo>
                  <a:pt x="1787651" y="150876"/>
                </a:lnTo>
                <a:close/>
              </a:path>
              <a:path w="2961640" h="372745">
                <a:moveTo>
                  <a:pt x="1749551" y="155448"/>
                </a:moveTo>
                <a:lnTo>
                  <a:pt x="1748027" y="136398"/>
                </a:lnTo>
                <a:lnTo>
                  <a:pt x="1728977" y="138684"/>
                </a:lnTo>
                <a:lnTo>
                  <a:pt x="1731263" y="157734"/>
                </a:lnTo>
                <a:lnTo>
                  <a:pt x="1749551" y="155448"/>
                </a:lnTo>
                <a:close/>
              </a:path>
              <a:path w="2961640" h="372745">
                <a:moveTo>
                  <a:pt x="1712213" y="160020"/>
                </a:moveTo>
                <a:lnTo>
                  <a:pt x="1709927" y="140970"/>
                </a:lnTo>
                <a:lnTo>
                  <a:pt x="1690877" y="143256"/>
                </a:lnTo>
                <a:lnTo>
                  <a:pt x="1693163" y="161544"/>
                </a:lnTo>
                <a:lnTo>
                  <a:pt x="1712213" y="160020"/>
                </a:lnTo>
                <a:close/>
              </a:path>
              <a:path w="2961640" h="372745">
                <a:moveTo>
                  <a:pt x="1674113" y="163830"/>
                </a:moveTo>
                <a:lnTo>
                  <a:pt x="1671827" y="144780"/>
                </a:lnTo>
                <a:lnTo>
                  <a:pt x="1652777" y="147066"/>
                </a:lnTo>
                <a:lnTo>
                  <a:pt x="1655063" y="166116"/>
                </a:lnTo>
                <a:lnTo>
                  <a:pt x="1674113" y="163830"/>
                </a:lnTo>
                <a:close/>
              </a:path>
              <a:path w="2961640" h="372745">
                <a:moveTo>
                  <a:pt x="1636013" y="168402"/>
                </a:moveTo>
                <a:lnTo>
                  <a:pt x="1634489" y="149352"/>
                </a:lnTo>
                <a:lnTo>
                  <a:pt x="1615439" y="151638"/>
                </a:lnTo>
                <a:lnTo>
                  <a:pt x="1616963" y="170688"/>
                </a:lnTo>
                <a:lnTo>
                  <a:pt x="1636013" y="168402"/>
                </a:lnTo>
                <a:close/>
              </a:path>
              <a:path w="2961640" h="372745">
                <a:moveTo>
                  <a:pt x="1598675" y="172212"/>
                </a:moveTo>
                <a:lnTo>
                  <a:pt x="1596389" y="153924"/>
                </a:lnTo>
                <a:lnTo>
                  <a:pt x="1577339" y="155448"/>
                </a:lnTo>
                <a:lnTo>
                  <a:pt x="1579625" y="174498"/>
                </a:lnTo>
                <a:lnTo>
                  <a:pt x="1598675" y="172212"/>
                </a:lnTo>
                <a:close/>
              </a:path>
              <a:path w="2961640" h="372745">
                <a:moveTo>
                  <a:pt x="1560575" y="176784"/>
                </a:moveTo>
                <a:lnTo>
                  <a:pt x="1558289" y="157734"/>
                </a:lnTo>
                <a:lnTo>
                  <a:pt x="1539239" y="160020"/>
                </a:lnTo>
                <a:lnTo>
                  <a:pt x="1541525" y="179070"/>
                </a:lnTo>
                <a:lnTo>
                  <a:pt x="1560575" y="176784"/>
                </a:lnTo>
                <a:close/>
              </a:path>
              <a:path w="2961640" h="372745">
                <a:moveTo>
                  <a:pt x="1522475" y="181356"/>
                </a:moveTo>
                <a:lnTo>
                  <a:pt x="1520189" y="162306"/>
                </a:lnTo>
                <a:lnTo>
                  <a:pt x="1501901" y="164592"/>
                </a:lnTo>
                <a:lnTo>
                  <a:pt x="1503425" y="182880"/>
                </a:lnTo>
                <a:lnTo>
                  <a:pt x="1522475" y="181356"/>
                </a:lnTo>
                <a:close/>
              </a:path>
              <a:path w="2961640" h="372745">
                <a:moveTo>
                  <a:pt x="1485137" y="185166"/>
                </a:moveTo>
                <a:lnTo>
                  <a:pt x="1482851" y="166116"/>
                </a:lnTo>
                <a:lnTo>
                  <a:pt x="1463801" y="168402"/>
                </a:lnTo>
                <a:lnTo>
                  <a:pt x="1466087" y="187452"/>
                </a:lnTo>
                <a:lnTo>
                  <a:pt x="1485137" y="185166"/>
                </a:lnTo>
                <a:close/>
              </a:path>
              <a:path w="2961640" h="372745">
                <a:moveTo>
                  <a:pt x="1447037" y="189738"/>
                </a:moveTo>
                <a:lnTo>
                  <a:pt x="1444751" y="170688"/>
                </a:lnTo>
                <a:lnTo>
                  <a:pt x="1425701" y="172974"/>
                </a:lnTo>
                <a:lnTo>
                  <a:pt x="1427987" y="192024"/>
                </a:lnTo>
                <a:lnTo>
                  <a:pt x="1447037" y="189738"/>
                </a:lnTo>
                <a:close/>
              </a:path>
              <a:path w="2961640" h="372745">
                <a:moveTo>
                  <a:pt x="1408937" y="193548"/>
                </a:moveTo>
                <a:lnTo>
                  <a:pt x="1406651" y="175260"/>
                </a:lnTo>
                <a:lnTo>
                  <a:pt x="1388363" y="176784"/>
                </a:lnTo>
                <a:lnTo>
                  <a:pt x="1389887" y="195834"/>
                </a:lnTo>
                <a:lnTo>
                  <a:pt x="1408937" y="193548"/>
                </a:lnTo>
                <a:close/>
              </a:path>
              <a:path w="2961640" h="372745">
                <a:moveTo>
                  <a:pt x="1371599" y="198120"/>
                </a:moveTo>
                <a:lnTo>
                  <a:pt x="1369313" y="179070"/>
                </a:lnTo>
                <a:lnTo>
                  <a:pt x="1350263" y="181356"/>
                </a:lnTo>
                <a:lnTo>
                  <a:pt x="1352549" y="200406"/>
                </a:lnTo>
                <a:lnTo>
                  <a:pt x="1371599" y="198120"/>
                </a:lnTo>
                <a:close/>
              </a:path>
              <a:path w="2961640" h="372745">
                <a:moveTo>
                  <a:pt x="1333499" y="202692"/>
                </a:moveTo>
                <a:lnTo>
                  <a:pt x="1331213" y="183642"/>
                </a:lnTo>
                <a:lnTo>
                  <a:pt x="1312163" y="185928"/>
                </a:lnTo>
                <a:lnTo>
                  <a:pt x="1314449" y="204216"/>
                </a:lnTo>
                <a:lnTo>
                  <a:pt x="1333499" y="202692"/>
                </a:lnTo>
                <a:close/>
              </a:path>
              <a:path w="2961640" h="372745">
                <a:moveTo>
                  <a:pt x="1295399" y="206502"/>
                </a:moveTo>
                <a:lnTo>
                  <a:pt x="1293113" y="187452"/>
                </a:lnTo>
                <a:lnTo>
                  <a:pt x="1274825" y="189738"/>
                </a:lnTo>
                <a:lnTo>
                  <a:pt x="1276349" y="208788"/>
                </a:lnTo>
                <a:lnTo>
                  <a:pt x="1295399" y="206502"/>
                </a:lnTo>
                <a:close/>
              </a:path>
              <a:path w="2961640" h="372745">
                <a:moveTo>
                  <a:pt x="1257299" y="211074"/>
                </a:moveTo>
                <a:lnTo>
                  <a:pt x="1255775" y="192024"/>
                </a:lnTo>
                <a:lnTo>
                  <a:pt x="1236725" y="194310"/>
                </a:lnTo>
                <a:lnTo>
                  <a:pt x="1239011" y="213360"/>
                </a:lnTo>
                <a:lnTo>
                  <a:pt x="1257299" y="211074"/>
                </a:lnTo>
                <a:close/>
              </a:path>
              <a:path w="2961640" h="372745">
                <a:moveTo>
                  <a:pt x="1219961" y="214884"/>
                </a:moveTo>
                <a:lnTo>
                  <a:pt x="1217675" y="196596"/>
                </a:lnTo>
                <a:lnTo>
                  <a:pt x="1198625" y="198120"/>
                </a:lnTo>
                <a:lnTo>
                  <a:pt x="1200911" y="217170"/>
                </a:lnTo>
                <a:lnTo>
                  <a:pt x="1219961" y="214884"/>
                </a:lnTo>
                <a:close/>
              </a:path>
              <a:path w="2961640" h="372745">
                <a:moveTo>
                  <a:pt x="1181861" y="219456"/>
                </a:moveTo>
                <a:lnTo>
                  <a:pt x="1179575" y="200406"/>
                </a:lnTo>
                <a:lnTo>
                  <a:pt x="1160525" y="202692"/>
                </a:lnTo>
                <a:lnTo>
                  <a:pt x="1162811" y="221742"/>
                </a:lnTo>
                <a:lnTo>
                  <a:pt x="1181861" y="219456"/>
                </a:lnTo>
                <a:close/>
              </a:path>
              <a:path w="2961640" h="372745">
                <a:moveTo>
                  <a:pt x="1143761" y="224028"/>
                </a:moveTo>
                <a:lnTo>
                  <a:pt x="1142237" y="204978"/>
                </a:lnTo>
                <a:lnTo>
                  <a:pt x="1123187" y="207264"/>
                </a:lnTo>
                <a:lnTo>
                  <a:pt x="1125473" y="225552"/>
                </a:lnTo>
                <a:lnTo>
                  <a:pt x="1143761" y="224028"/>
                </a:lnTo>
                <a:close/>
              </a:path>
              <a:path w="2961640" h="372745">
                <a:moveTo>
                  <a:pt x="1106423" y="227838"/>
                </a:moveTo>
                <a:lnTo>
                  <a:pt x="1104137" y="208788"/>
                </a:lnTo>
                <a:lnTo>
                  <a:pt x="1085087" y="211074"/>
                </a:lnTo>
                <a:lnTo>
                  <a:pt x="1087373" y="230124"/>
                </a:lnTo>
                <a:lnTo>
                  <a:pt x="1106423" y="227838"/>
                </a:lnTo>
                <a:close/>
              </a:path>
              <a:path w="2961640" h="372745">
                <a:moveTo>
                  <a:pt x="1068323" y="232410"/>
                </a:moveTo>
                <a:lnTo>
                  <a:pt x="1066037" y="213360"/>
                </a:lnTo>
                <a:lnTo>
                  <a:pt x="1046987" y="215646"/>
                </a:lnTo>
                <a:lnTo>
                  <a:pt x="1049273" y="234696"/>
                </a:lnTo>
                <a:lnTo>
                  <a:pt x="1068323" y="232410"/>
                </a:lnTo>
                <a:close/>
              </a:path>
              <a:path w="2961640" h="372745">
                <a:moveTo>
                  <a:pt x="1030223" y="236220"/>
                </a:moveTo>
                <a:lnTo>
                  <a:pt x="1028699" y="217932"/>
                </a:lnTo>
                <a:lnTo>
                  <a:pt x="1009649" y="219456"/>
                </a:lnTo>
                <a:lnTo>
                  <a:pt x="1011935" y="238506"/>
                </a:lnTo>
                <a:lnTo>
                  <a:pt x="1030223" y="236220"/>
                </a:lnTo>
                <a:close/>
              </a:path>
              <a:path w="2961640" h="372745">
                <a:moveTo>
                  <a:pt x="992885" y="240792"/>
                </a:moveTo>
                <a:lnTo>
                  <a:pt x="990599" y="221742"/>
                </a:lnTo>
                <a:lnTo>
                  <a:pt x="971549" y="224028"/>
                </a:lnTo>
                <a:lnTo>
                  <a:pt x="973835" y="243078"/>
                </a:lnTo>
                <a:lnTo>
                  <a:pt x="992885" y="240792"/>
                </a:lnTo>
                <a:close/>
              </a:path>
              <a:path w="2961640" h="372745">
                <a:moveTo>
                  <a:pt x="954785" y="245364"/>
                </a:moveTo>
                <a:lnTo>
                  <a:pt x="952499" y="226314"/>
                </a:lnTo>
                <a:lnTo>
                  <a:pt x="933449" y="228600"/>
                </a:lnTo>
                <a:lnTo>
                  <a:pt x="935735" y="246888"/>
                </a:lnTo>
                <a:lnTo>
                  <a:pt x="954785" y="245364"/>
                </a:lnTo>
                <a:close/>
              </a:path>
              <a:path w="2961640" h="372745">
                <a:moveTo>
                  <a:pt x="916685" y="249174"/>
                </a:moveTo>
                <a:lnTo>
                  <a:pt x="915161" y="230124"/>
                </a:lnTo>
                <a:lnTo>
                  <a:pt x="896111" y="232410"/>
                </a:lnTo>
                <a:lnTo>
                  <a:pt x="897635" y="251460"/>
                </a:lnTo>
                <a:lnTo>
                  <a:pt x="916685" y="249174"/>
                </a:lnTo>
                <a:close/>
              </a:path>
              <a:path w="2961640" h="372745">
                <a:moveTo>
                  <a:pt x="879347" y="253746"/>
                </a:moveTo>
                <a:lnTo>
                  <a:pt x="877061" y="234696"/>
                </a:lnTo>
                <a:lnTo>
                  <a:pt x="858011" y="236982"/>
                </a:lnTo>
                <a:lnTo>
                  <a:pt x="860297" y="256032"/>
                </a:lnTo>
                <a:lnTo>
                  <a:pt x="879347" y="253746"/>
                </a:lnTo>
                <a:close/>
              </a:path>
              <a:path w="2961640" h="372745">
                <a:moveTo>
                  <a:pt x="841247" y="257556"/>
                </a:moveTo>
                <a:lnTo>
                  <a:pt x="838961" y="239268"/>
                </a:lnTo>
                <a:lnTo>
                  <a:pt x="819911" y="240792"/>
                </a:lnTo>
                <a:lnTo>
                  <a:pt x="822197" y="259842"/>
                </a:lnTo>
                <a:lnTo>
                  <a:pt x="841247" y="257556"/>
                </a:lnTo>
                <a:close/>
              </a:path>
              <a:path w="2961640" h="372745">
                <a:moveTo>
                  <a:pt x="803147" y="262128"/>
                </a:moveTo>
                <a:lnTo>
                  <a:pt x="800861" y="243078"/>
                </a:lnTo>
                <a:lnTo>
                  <a:pt x="782573" y="245364"/>
                </a:lnTo>
                <a:lnTo>
                  <a:pt x="784097" y="264414"/>
                </a:lnTo>
                <a:lnTo>
                  <a:pt x="803147" y="262128"/>
                </a:lnTo>
                <a:close/>
              </a:path>
              <a:path w="2961640" h="372745">
                <a:moveTo>
                  <a:pt x="765809" y="266700"/>
                </a:moveTo>
                <a:lnTo>
                  <a:pt x="763523" y="247650"/>
                </a:lnTo>
                <a:lnTo>
                  <a:pt x="744473" y="249936"/>
                </a:lnTo>
                <a:lnTo>
                  <a:pt x="746759" y="268224"/>
                </a:lnTo>
                <a:lnTo>
                  <a:pt x="765809" y="266700"/>
                </a:lnTo>
                <a:close/>
              </a:path>
              <a:path w="2961640" h="372745">
                <a:moveTo>
                  <a:pt x="727709" y="270510"/>
                </a:moveTo>
                <a:lnTo>
                  <a:pt x="725423" y="251460"/>
                </a:lnTo>
                <a:lnTo>
                  <a:pt x="706373" y="253746"/>
                </a:lnTo>
                <a:lnTo>
                  <a:pt x="708659" y="272796"/>
                </a:lnTo>
                <a:lnTo>
                  <a:pt x="727709" y="270510"/>
                </a:lnTo>
                <a:close/>
              </a:path>
              <a:path w="2961640" h="372745">
                <a:moveTo>
                  <a:pt x="689609" y="275082"/>
                </a:moveTo>
                <a:lnTo>
                  <a:pt x="687323" y="256032"/>
                </a:lnTo>
                <a:lnTo>
                  <a:pt x="669035" y="258318"/>
                </a:lnTo>
                <a:lnTo>
                  <a:pt x="670559" y="277368"/>
                </a:lnTo>
                <a:lnTo>
                  <a:pt x="689609" y="275082"/>
                </a:lnTo>
                <a:close/>
              </a:path>
              <a:path w="2961640" h="372745">
                <a:moveTo>
                  <a:pt x="652271" y="278892"/>
                </a:moveTo>
                <a:lnTo>
                  <a:pt x="649985" y="259842"/>
                </a:lnTo>
                <a:lnTo>
                  <a:pt x="630935" y="262128"/>
                </a:lnTo>
                <a:lnTo>
                  <a:pt x="633221" y="281178"/>
                </a:lnTo>
                <a:lnTo>
                  <a:pt x="652271" y="278892"/>
                </a:lnTo>
                <a:close/>
              </a:path>
              <a:path w="2961640" h="372745">
                <a:moveTo>
                  <a:pt x="614171" y="283464"/>
                </a:moveTo>
                <a:lnTo>
                  <a:pt x="611885" y="264414"/>
                </a:lnTo>
                <a:lnTo>
                  <a:pt x="592835" y="266700"/>
                </a:lnTo>
                <a:lnTo>
                  <a:pt x="595121" y="285750"/>
                </a:lnTo>
                <a:lnTo>
                  <a:pt x="614171" y="283464"/>
                </a:lnTo>
                <a:close/>
              </a:path>
              <a:path w="2961640" h="372745">
                <a:moveTo>
                  <a:pt x="576071" y="288036"/>
                </a:moveTo>
                <a:lnTo>
                  <a:pt x="573785" y="268986"/>
                </a:lnTo>
                <a:lnTo>
                  <a:pt x="555497" y="270510"/>
                </a:lnTo>
                <a:lnTo>
                  <a:pt x="557021" y="289560"/>
                </a:lnTo>
                <a:lnTo>
                  <a:pt x="576071" y="288036"/>
                </a:lnTo>
                <a:close/>
              </a:path>
              <a:path w="2961640" h="372745">
                <a:moveTo>
                  <a:pt x="537971" y="291846"/>
                </a:moveTo>
                <a:lnTo>
                  <a:pt x="536447" y="272796"/>
                </a:lnTo>
                <a:lnTo>
                  <a:pt x="517397" y="275082"/>
                </a:lnTo>
                <a:lnTo>
                  <a:pt x="519683" y="294132"/>
                </a:lnTo>
                <a:lnTo>
                  <a:pt x="537971" y="291846"/>
                </a:lnTo>
                <a:close/>
              </a:path>
              <a:path w="2961640" h="372745">
                <a:moveTo>
                  <a:pt x="500633" y="296418"/>
                </a:moveTo>
                <a:lnTo>
                  <a:pt x="498347" y="277368"/>
                </a:lnTo>
                <a:lnTo>
                  <a:pt x="479297" y="279654"/>
                </a:lnTo>
                <a:lnTo>
                  <a:pt x="481583" y="298704"/>
                </a:lnTo>
                <a:lnTo>
                  <a:pt x="500633" y="296418"/>
                </a:lnTo>
                <a:close/>
              </a:path>
              <a:path w="2961640" h="372745">
                <a:moveTo>
                  <a:pt x="462533" y="300228"/>
                </a:moveTo>
                <a:lnTo>
                  <a:pt x="460247" y="281178"/>
                </a:lnTo>
                <a:lnTo>
                  <a:pt x="441197" y="283464"/>
                </a:lnTo>
                <a:lnTo>
                  <a:pt x="443483" y="302514"/>
                </a:lnTo>
                <a:lnTo>
                  <a:pt x="462533" y="300228"/>
                </a:lnTo>
                <a:close/>
              </a:path>
              <a:path w="2961640" h="372745">
                <a:moveTo>
                  <a:pt x="424433" y="304800"/>
                </a:moveTo>
                <a:lnTo>
                  <a:pt x="422909" y="285750"/>
                </a:lnTo>
                <a:lnTo>
                  <a:pt x="403859" y="288036"/>
                </a:lnTo>
                <a:lnTo>
                  <a:pt x="406145" y="307086"/>
                </a:lnTo>
                <a:lnTo>
                  <a:pt x="424433" y="304800"/>
                </a:lnTo>
                <a:close/>
              </a:path>
              <a:path w="2961640" h="372745">
                <a:moveTo>
                  <a:pt x="387095" y="308610"/>
                </a:moveTo>
                <a:lnTo>
                  <a:pt x="384809" y="290322"/>
                </a:lnTo>
                <a:lnTo>
                  <a:pt x="365759" y="291846"/>
                </a:lnTo>
                <a:lnTo>
                  <a:pt x="368045" y="310896"/>
                </a:lnTo>
                <a:lnTo>
                  <a:pt x="387095" y="308610"/>
                </a:lnTo>
                <a:close/>
              </a:path>
              <a:path w="2961640" h="372745">
                <a:moveTo>
                  <a:pt x="348995" y="313182"/>
                </a:moveTo>
                <a:lnTo>
                  <a:pt x="346709" y="294132"/>
                </a:lnTo>
                <a:lnTo>
                  <a:pt x="327659" y="296418"/>
                </a:lnTo>
                <a:lnTo>
                  <a:pt x="329945" y="315468"/>
                </a:lnTo>
                <a:lnTo>
                  <a:pt x="348995" y="313182"/>
                </a:lnTo>
                <a:close/>
              </a:path>
              <a:path w="2961640" h="372745">
                <a:moveTo>
                  <a:pt x="310895" y="317754"/>
                </a:moveTo>
                <a:lnTo>
                  <a:pt x="309371" y="298704"/>
                </a:lnTo>
                <a:lnTo>
                  <a:pt x="290321" y="300990"/>
                </a:lnTo>
                <a:lnTo>
                  <a:pt x="292607" y="319278"/>
                </a:lnTo>
                <a:lnTo>
                  <a:pt x="310895" y="317754"/>
                </a:lnTo>
                <a:close/>
              </a:path>
              <a:path w="2961640" h="372745">
                <a:moveTo>
                  <a:pt x="273557" y="321564"/>
                </a:moveTo>
                <a:lnTo>
                  <a:pt x="271271" y="302514"/>
                </a:lnTo>
                <a:lnTo>
                  <a:pt x="252221" y="304800"/>
                </a:lnTo>
                <a:lnTo>
                  <a:pt x="254507" y="323850"/>
                </a:lnTo>
                <a:lnTo>
                  <a:pt x="273557" y="321564"/>
                </a:lnTo>
                <a:close/>
              </a:path>
              <a:path w="2961640" h="372745">
                <a:moveTo>
                  <a:pt x="235457" y="326136"/>
                </a:moveTo>
                <a:lnTo>
                  <a:pt x="233171" y="307086"/>
                </a:lnTo>
                <a:lnTo>
                  <a:pt x="214121" y="309372"/>
                </a:lnTo>
                <a:lnTo>
                  <a:pt x="216407" y="328422"/>
                </a:lnTo>
                <a:lnTo>
                  <a:pt x="235457" y="326136"/>
                </a:lnTo>
                <a:close/>
              </a:path>
              <a:path w="2961640" h="372745">
                <a:moveTo>
                  <a:pt x="197357" y="329946"/>
                </a:moveTo>
                <a:lnTo>
                  <a:pt x="195071" y="311658"/>
                </a:lnTo>
                <a:lnTo>
                  <a:pt x="176783" y="313182"/>
                </a:lnTo>
                <a:lnTo>
                  <a:pt x="178307" y="332232"/>
                </a:lnTo>
                <a:lnTo>
                  <a:pt x="197357" y="329946"/>
                </a:lnTo>
                <a:close/>
              </a:path>
              <a:path w="2961640" h="372745">
                <a:moveTo>
                  <a:pt x="160019" y="334518"/>
                </a:moveTo>
                <a:lnTo>
                  <a:pt x="157733" y="315468"/>
                </a:lnTo>
                <a:lnTo>
                  <a:pt x="138683" y="317754"/>
                </a:lnTo>
                <a:lnTo>
                  <a:pt x="140969" y="336804"/>
                </a:lnTo>
                <a:lnTo>
                  <a:pt x="160019" y="334518"/>
                </a:lnTo>
                <a:close/>
              </a:path>
              <a:path w="2961640" h="372745">
                <a:moveTo>
                  <a:pt x="121919" y="339090"/>
                </a:moveTo>
                <a:lnTo>
                  <a:pt x="119633" y="320040"/>
                </a:lnTo>
                <a:lnTo>
                  <a:pt x="100583" y="322326"/>
                </a:lnTo>
                <a:lnTo>
                  <a:pt x="102869" y="340614"/>
                </a:lnTo>
                <a:lnTo>
                  <a:pt x="121919" y="339090"/>
                </a:lnTo>
                <a:close/>
              </a:path>
              <a:path w="2961640" h="372745">
                <a:moveTo>
                  <a:pt x="74266" y="324758"/>
                </a:moveTo>
                <a:lnTo>
                  <a:pt x="70865" y="296418"/>
                </a:lnTo>
                <a:lnTo>
                  <a:pt x="0" y="342900"/>
                </a:lnTo>
                <a:lnTo>
                  <a:pt x="63245" y="366391"/>
                </a:lnTo>
                <a:lnTo>
                  <a:pt x="63245" y="326136"/>
                </a:lnTo>
                <a:lnTo>
                  <a:pt x="74266" y="324758"/>
                </a:lnTo>
                <a:close/>
              </a:path>
              <a:path w="2961640" h="372745">
                <a:moveTo>
                  <a:pt x="76548" y="343772"/>
                </a:moveTo>
                <a:lnTo>
                  <a:pt x="74266" y="324758"/>
                </a:lnTo>
                <a:lnTo>
                  <a:pt x="63245" y="326136"/>
                </a:lnTo>
                <a:lnTo>
                  <a:pt x="64769" y="345186"/>
                </a:lnTo>
                <a:lnTo>
                  <a:pt x="76548" y="343772"/>
                </a:lnTo>
                <a:close/>
              </a:path>
              <a:path w="2961640" h="372745">
                <a:moveTo>
                  <a:pt x="80009" y="372618"/>
                </a:moveTo>
                <a:lnTo>
                  <a:pt x="76548" y="343772"/>
                </a:lnTo>
                <a:lnTo>
                  <a:pt x="64769" y="345186"/>
                </a:lnTo>
                <a:lnTo>
                  <a:pt x="63245" y="326136"/>
                </a:lnTo>
                <a:lnTo>
                  <a:pt x="63245" y="366391"/>
                </a:lnTo>
                <a:lnTo>
                  <a:pt x="80009" y="372618"/>
                </a:lnTo>
                <a:close/>
              </a:path>
              <a:path w="2961640" h="372745">
                <a:moveTo>
                  <a:pt x="83819" y="342900"/>
                </a:moveTo>
                <a:lnTo>
                  <a:pt x="81533" y="323850"/>
                </a:lnTo>
                <a:lnTo>
                  <a:pt x="74266" y="324758"/>
                </a:lnTo>
                <a:lnTo>
                  <a:pt x="76548" y="343772"/>
                </a:lnTo>
                <a:lnTo>
                  <a:pt x="83819" y="34290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27410" y="1821072"/>
          <a:ext cx="6927688" cy="645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54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05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findAverage(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num1,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num2);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2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643890" algn="l"/>
                        </a:tabLst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.	.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tabLst>
                          <a:tab pos="837565" algn="l"/>
                        </a:tabLst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.	.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632210" y="3075893"/>
          <a:ext cx="5860255" cy="609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5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92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price1 = 10.00,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price2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=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20.00;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27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avgPrice;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9494">
              <a:lnSpc>
                <a:spcPct val="100000"/>
              </a:lnSpc>
            </a:pPr>
            <a:r>
              <a:rPr dirty="0"/>
              <a:t>Function</a:t>
            </a:r>
            <a:r>
              <a:rPr spc="15" dirty="0"/>
              <a:t> </a:t>
            </a:r>
            <a:r>
              <a:rPr dirty="0"/>
              <a:t>call</a:t>
            </a:r>
            <a:r>
              <a:rPr spc="-10" dirty="0"/>
              <a:t> </a:t>
            </a:r>
            <a:r>
              <a:rPr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1025537" y="1474469"/>
            <a:ext cx="8717280" cy="5316855"/>
          </a:xfrm>
          <a:custGeom>
            <a:avLst/>
            <a:gdLst/>
            <a:ahLst/>
            <a:cxnLst/>
            <a:rect l="l" t="t" r="r" b="b"/>
            <a:pathLst>
              <a:path w="8717280" h="5316855">
                <a:moveTo>
                  <a:pt x="0" y="0"/>
                </a:moveTo>
                <a:lnTo>
                  <a:pt x="0" y="5316474"/>
                </a:lnTo>
                <a:lnTo>
                  <a:pt x="8717280" y="5316474"/>
                </a:lnTo>
                <a:lnTo>
                  <a:pt x="871728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3509" y="1539324"/>
            <a:ext cx="22263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#include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&lt;stdio.h&gt;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68" y="2028530"/>
            <a:ext cx="3328035" cy="96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b="1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b="1" dirty="0">
                <a:latin typeface="Courier New"/>
                <a:cs typeface="Courier New"/>
              </a:rPr>
              <a:t>multiply</a:t>
            </a:r>
            <a:r>
              <a:rPr sz="1600" b="1" spc="-5" dirty="0"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600" b="1" dirty="0">
                <a:latin typeface="Courier New"/>
                <a:cs typeface="Courier New"/>
              </a:rPr>
              <a:t>x, </a:t>
            </a:r>
            <a:r>
              <a:rPr sz="1600" b="1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b="1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/>
                <a:cs typeface="Courier New"/>
              </a:rPr>
              <a:t>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4447" y="2028530"/>
            <a:ext cx="29610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/* function prototype */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1921" y="2273122"/>
            <a:ext cx="161480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1650" algn="l"/>
                <a:tab pos="990600" algn="l"/>
                <a:tab pos="1479550" algn="l"/>
              </a:tabLst>
            </a:pPr>
            <a:r>
              <a:rPr sz="1600" b="1" dirty="0">
                <a:latin typeface="Courier New"/>
                <a:cs typeface="Courier New"/>
              </a:rPr>
              <a:t>.	.	.	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main(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1900" y="3006146"/>
            <a:ext cx="3695065" cy="718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6,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product,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result;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79095" algn="l"/>
                <a:tab pos="868680" algn="l"/>
              </a:tabLst>
            </a:pPr>
            <a:r>
              <a:rPr sz="1600" dirty="0">
                <a:latin typeface="Courier New"/>
                <a:cs typeface="Courier New"/>
              </a:rPr>
              <a:t>.	.	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991235" algn="l"/>
              </a:tabLst>
            </a:pPr>
            <a:r>
              <a:rPr sz="1600" dirty="0">
                <a:latin typeface="Courier New"/>
                <a:cs typeface="Courier New"/>
              </a:rPr>
              <a:t>a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5;	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/*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91161" y="3495378"/>
            <a:ext cx="5263515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 marR="5080" indent="-20955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make sure that</a:t>
            </a:r>
            <a:r>
              <a:rPr sz="1600" spc="10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variable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s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ar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e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initialize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d</a:t>
            </a:r>
            <a:r>
              <a:rPr sz="1400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before i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n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functio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n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call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s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 */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35203" y="3514418"/>
            <a:ext cx="45148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they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7042" y="3514418"/>
            <a:ext cx="8769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ar</a:t>
            </a:r>
            <a:r>
              <a:rPr sz="1400" spc="-5" dirty="0">
                <a:solidFill>
                  <a:srgbClr val="003300"/>
                </a:solidFill>
                <a:latin typeface="Courier New"/>
                <a:cs typeface="Courier New"/>
              </a:rPr>
              <a:t>e </a:t>
            </a:r>
            <a:r>
              <a:rPr sz="1400" spc="-10" dirty="0">
                <a:solidFill>
                  <a:srgbClr val="003300"/>
                </a:solidFill>
                <a:latin typeface="Courier New"/>
                <a:cs typeface="Courier New"/>
              </a:rPr>
              <a:t>used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1951" y="4074498"/>
            <a:ext cx="4183379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product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 </a:t>
            </a:r>
            <a:r>
              <a:rPr sz="1600" b="1" dirty="0">
                <a:latin typeface="Courier New"/>
                <a:cs typeface="Courier New"/>
              </a:rPr>
              <a:t>multiply(a, b);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printf(“a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x b = %d \n”, product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3519" y="5663983"/>
            <a:ext cx="650684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01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result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 </a:t>
            </a:r>
            <a:r>
              <a:rPr sz="1600" b="1" dirty="0">
                <a:latin typeface="Courier New"/>
                <a:cs typeface="Courier New"/>
              </a:rPr>
              <a:t>multiply( a/2, b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) </a:t>
            </a:r>
            <a:r>
              <a:rPr sz="1600" dirty="0">
                <a:latin typeface="Courier New"/>
                <a:cs typeface="Courier New"/>
              </a:rPr>
              <a:t>+ </a:t>
            </a:r>
            <a:r>
              <a:rPr sz="1600" b="1" dirty="0">
                <a:latin typeface="Courier New"/>
                <a:cs typeface="Courier New"/>
              </a:rPr>
              <a:t>multiply(</a:t>
            </a:r>
            <a:r>
              <a:rPr sz="1600" b="1" spc="-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6,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b/3 </a:t>
            </a:r>
            <a:r>
              <a:rPr sz="1600" b="1" spc="-5" dirty="0">
                <a:latin typeface="Courier New"/>
                <a:cs typeface="Courier New"/>
              </a:rPr>
              <a:t>)</a:t>
            </a:r>
            <a:r>
              <a:rPr sz="1600" b="1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product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 </a:t>
            </a:r>
            <a:r>
              <a:rPr sz="1600" b="1" dirty="0">
                <a:latin typeface="Courier New"/>
                <a:cs typeface="Courier New"/>
              </a:rPr>
              <a:t>multiply(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multiply(a, b), a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)</a:t>
            </a:r>
            <a:r>
              <a:rPr sz="1600" b="1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  <a:tabLst>
                <a:tab pos="867410" algn="l"/>
                <a:tab pos="1234440" algn="l"/>
              </a:tabLst>
            </a:pPr>
            <a:r>
              <a:rPr sz="1600" dirty="0">
                <a:latin typeface="Courier New"/>
                <a:cs typeface="Courier New"/>
              </a:rPr>
              <a:t>.	.	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569726" y="4635566"/>
          <a:ext cx="5451818" cy="1019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14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printf(“6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x 7 = %d \n”,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multiply( 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600" b="1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1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. . 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59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product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multiply(a+6,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b);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401320" algn="l"/>
                          <a:tab pos="767715" algn="l"/>
                        </a:tabLst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.	.	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08325">
              <a:lnSpc>
                <a:spcPct val="100000"/>
              </a:lnSpc>
            </a:pPr>
            <a:r>
              <a:rPr dirty="0"/>
              <a:t>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356264"/>
            <a:ext cx="4659630" cy="321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10" dirty="0">
                <a:latin typeface="Calibri"/>
                <a:cs typeface="Calibri"/>
              </a:rPr>
              <a:t> ar</a:t>
            </a:r>
            <a:r>
              <a:rPr sz="2400" spc="-5" dirty="0">
                <a:latin typeface="Calibri"/>
                <a:cs typeface="Calibri"/>
              </a:rPr>
              <a:t>e incorrect?</a:t>
            </a:r>
            <a:endParaRPr sz="2400" dirty="0">
              <a:latin typeface="Calibri"/>
              <a:cs typeface="Calibri"/>
            </a:endParaRPr>
          </a:p>
          <a:p>
            <a:pPr marL="926465">
              <a:lnSpc>
                <a:spcPct val="100000"/>
              </a:lnSpc>
              <a:spcBef>
                <a:spcPts val="2105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</a:t>
            </a:r>
            <a:r>
              <a:rPr sz="1800" spc="-10" dirty="0">
                <a:latin typeface="Courier New"/>
                <a:cs typeface="Courier New"/>
              </a:rPr>
              <a:t>(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x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y);</a:t>
            </a:r>
            <a:endParaRPr sz="1800" dirty="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  <a:tabLst>
                <a:tab pos="1336675" algn="l"/>
                <a:tab pos="1882775" algn="l"/>
                <a:tab pos="2428875" algn="l"/>
              </a:tabLst>
            </a:pPr>
            <a:r>
              <a:rPr sz="1800" dirty="0">
                <a:latin typeface="Courier New"/>
                <a:cs typeface="Courier New"/>
              </a:rPr>
              <a:t>.	.	.	.</a:t>
            </a:r>
          </a:p>
          <a:p>
            <a:pPr marL="926465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mai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800" dirty="0">
                <a:latin typeface="Courier New"/>
                <a:cs typeface="Courier New"/>
              </a:rPr>
              <a:t>)</a:t>
            </a:r>
          </a:p>
          <a:p>
            <a:pPr marL="926465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</a:p>
          <a:p>
            <a:pPr marL="1155065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total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a=5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b=6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y;</a:t>
            </a:r>
            <a:endParaRPr sz="1800" dirty="0">
              <a:latin typeface="Courier New"/>
              <a:cs typeface="Courier New"/>
            </a:endParaRPr>
          </a:p>
          <a:p>
            <a:pPr marL="1155065" marR="103759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10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</a:t>
            </a:r>
            <a:r>
              <a:rPr sz="1800" dirty="0">
                <a:latin typeface="Courier New"/>
                <a:cs typeface="Courier New"/>
              </a:rPr>
              <a:t>0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 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sum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b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lang="en-US" sz="1800" dirty="0">
                <a:latin typeface="Courier New"/>
                <a:cs typeface="Courier New"/>
              </a:rPr>
              <a:t>        , 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5203" y="4267077"/>
            <a:ext cx="1664335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tota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sum( tota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sum( </a:t>
            </a:r>
            <a:r>
              <a:rPr sz="1800" spc="-10" dirty="0">
                <a:latin typeface="Courier New"/>
                <a:cs typeface="Courier New"/>
              </a:rPr>
              <a:t>sum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a+b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20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9871" y="4267077"/>
            <a:ext cx="2211070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a+1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</a:t>
            </a:r>
            <a:r>
              <a:rPr sz="1800" dirty="0">
                <a:latin typeface="Courier New"/>
                <a:cs typeface="Courier New"/>
              </a:rPr>
              <a:t>0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</a:t>
            </a:r>
            <a:r>
              <a:rPr sz="1800" dirty="0">
                <a:latin typeface="Courier New"/>
                <a:cs typeface="Courier New"/>
              </a:rPr>
              <a:t>0</a:t>
            </a:r>
            <a:r>
              <a:rPr sz="1800" spc="-10" dirty="0">
                <a:latin typeface="Courier New"/>
                <a:cs typeface="Courier New"/>
              </a:rPr>
              <a:t> 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5203" y="5090791"/>
            <a:ext cx="3575685" cy="529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10+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)</a:t>
            </a:r>
            <a:r>
              <a:rPr sz="1800" dirty="0">
                <a:latin typeface="Courier New"/>
                <a:cs typeface="Courier New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urier New"/>
                <a:cs typeface="Courier New"/>
              </a:rPr>
              <a:t>tota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b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sum(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424" y="5365866"/>
            <a:ext cx="1254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10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</a:t>
            </a:r>
            <a:r>
              <a:rPr sz="1800" dirty="0">
                <a:latin typeface="Courier New"/>
                <a:cs typeface="Courier New"/>
              </a:rPr>
              <a:t>0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65203" y="5823066"/>
            <a:ext cx="152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retur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0" dirty="0">
                <a:latin typeface="Courier New"/>
                <a:cs typeface="Courier New"/>
              </a:rPr>
              <a:t> (0);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6603" y="6097386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86595" y="1801842"/>
            <a:ext cx="2748280" cy="107061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600" b="1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b="1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b="1" dirty="0">
                <a:latin typeface="Courier New"/>
                <a:cs typeface="Courier New"/>
              </a:rPr>
              <a:t>sum</a:t>
            </a:r>
            <a:r>
              <a:rPr sz="1600" b="1" spc="-5" dirty="0"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b="1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x</a:t>
            </a:r>
            <a:r>
              <a:rPr sz="1600" b="1" dirty="0">
                <a:latin typeface="Courier New"/>
                <a:cs typeface="Courier New"/>
              </a:rPr>
              <a:t>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600" b="1" spc="-5" dirty="0">
                <a:latin typeface="Courier New"/>
                <a:cs typeface="Courier New"/>
              </a:rPr>
              <a:t>y)</a:t>
            </a:r>
            <a:endParaRPr sz="1600" dirty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return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(x+y);</a:t>
            </a:r>
            <a:endParaRPr sz="1600" dirty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9149" y="4484366"/>
            <a:ext cx="10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0900" y="5012293"/>
            <a:ext cx="10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0900" y="3897256"/>
            <a:ext cx="10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790DE0-81BC-4351-8F5E-90CF43BF2057}"/>
              </a:ext>
            </a:extLst>
          </p:cNvPr>
          <p:cNvSpPr txBox="1"/>
          <p:nvPr/>
        </p:nvSpPr>
        <p:spPr>
          <a:xfrm>
            <a:off x="5595823" y="390715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missing 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Void</a:t>
            </a:r>
            <a:r>
              <a:rPr spc="5" dirty="0"/>
              <a:t> </a:t>
            </a:r>
            <a:r>
              <a:rPr dirty="0"/>
              <a:t>functions</a:t>
            </a:r>
            <a:r>
              <a:rPr spc="15" dirty="0"/>
              <a:t> </a:t>
            </a:r>
            <a:r>
              <a:rPr spc="-5" dirty="0"/>
              <a:t>with</a:t>
            </a:r>
            <a:r>
              <a:rPr spc="10" dirty="0"/>
              <a:t> </a:t>
            </a:r>
            <a:r>
              <a:rPr spc="-5" dirty="0"/>
              <a:t>parameters</a:t>
            </a:r>
          </a:p>
        </p:txBody>
      </p:sp>
      <p:sp>
        <p:nvSpPr>
          <p:cNvPr id="3" name="object 3"/>
          <p:cNvSpPr/>
          <p:nvPr/>
        </p:nvSpPr>
        <p:spPr>
          <a:xfrm>
            <a:off x="3085985" y="2077973"/>
            <a:ext cx="3888104" cy="2536825"/>
          </a:xfrm>
          <a:custGeom>
            <a:avLst/>
            <a:gdLst/>
            <a:ahLst/>
            <a:cxnLst/>
            <a:rect l="l" t="t" r="r" b="b"/>
            <a:pathLst>
              <a:path w="3888104" h="2536825">
                <a:moveTo>
                  <a:pt x="0" y="0"/>
                </a:moveTo>
                <a:lnTo>
                  <a:pt x="0" y="2536698"/>
                </a:lnTo>
                <a:lnTo>
                  <a:pt x="3887724" y="2536697"/>
                </a:lnTo>
                <a:lnTo>
                  <a:pt x="38877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63957" y="2142828"/>
            <a:ext cx="247078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&lt;stdio.h&gt;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printTwo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x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2035" y="2387421"/>
            <a:ext cx="88138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y);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3936" y="2876626"/>
            <a:ext cx="173736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</a:t>
            </a:r>
            <a:r>
              <a:rPr sz="1600" spc="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07776" y="3365058"/>
            <a:ext cx="17379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a=5,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b=10;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7776" y="3854263"/>
            <a:ext cx="1859914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printTwo(a, b);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63936" y="4343448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0463" y="4646676"/>
            <a:ext cx="4119879" cy="1314450"/>
          </a:xfrm>
          <a:custGeom>
            <a:avLst/>
            <a:gdLst/>
            <a:ahLst/>
            <a:cxnLst/>
            <a:rect l="l" t="t" r="r" b="b"/>
            <a:pathLst>
              <a:path w="4119879" h="1314450">
                <a:moveTo>
                  <a:pt x="0" y="0"/>
                </a:moveTo>
                <a:lnTo>
                  <a:pt x="0" y="1314450"/>
                </a:lnTo>
                <a:lnTo>
                  <a:pt x="4119371" y="1314450"/>
                </a:lnTo>
                <a:lnTo>
                  <a:pt x="411937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78414" y="4711531"/>
            <a:ext cx="3815715" cy="96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printTwo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x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,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y)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5904" marR="508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printf(“x=%d, y=%d!\n”, x,y);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retur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n</a:t>
            </a:r>
            <a:r>
              <a:rPr sz="1600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8414" y="5689147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66177" y="3817620"/>
            <a:ext cx="509905" cy="219710"/>
          </a:xfrm>
          <a:custGeom>
            <a:avLst/>
            <a:gdLst/>
            <a:ahLst/>
            <a:cxnLst/>
            <a:rect l="l" t="t" r="r" b="b"/>
            <a:pathLst>
              <a:path w="509904" h="219710">
                <a:moveTo>
                  <a:pt x="0" y="0"/>
                </a:moveTo>
                <a:lnTo>
                  <a:pt x="0" y="219455"/>
                </a:lnTo>
                <a:lnTo>
                  <a:pt x="509777" y="219455"/>
                </a:lnTo>
                <a:lnTo>
                  <a:pt x="509777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89898" y="3820667"/>
            <a:ext cx="509905" cy="219710"/>
          </a:xfrm>
          <a:custGeom>
            <a:avLst/>
            <a:gdLst/>
            <a:ahLst/>
            <a:cxnLst/>
            <a:rect l="l" t="t" r="r" b="b"/>
            <a:pathLst>
              <a:path w="509904" h="219710">
                <a:moveTo>
                  <a:pt x="0" y="0"/>
                </a:moveTo>
                <a:lnTo>
                  <a:pt x="0" y="219456"/>
                </a:lnTo>
                <a:lnTo>
                  <a:pt x="509777" y="219456"/>
                </a:lnTo>
                <a:lnTo>
                  <a:pt x="509777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04277" y="4922520"/>
            <a:ext cx="509905" cy="219710"/>
          </a:xfrm>
          <a:custGeom>
            <a:avLst/>
            <a:gdLst/>
            <a:ahLst/>
            <a:cxnLst/>
            <a:rect l="l" t="t" r="r" b="b"/>
            <a:pathLst>
              <a:path w="509904" h="219710">
                <a:moveTo>
                  <a:pt x="0" y="0"/>
                </a:moveTo>
                <a:lnTo>
                  <a:pt x="0" y="219455"/>
                </a:lnTo>
                <a:lnTo>
                  <a:pt x="509777" y="219455"/>
                </a:lnTo>
                <a:lnTo>
                  <a:pt x="509777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27998" y="4913376"/>
            <a:ext cx="509905" cy="219075"/>
          </a:xfrm>
          <a:custGeom>
            <a:avLst/>
            <a:gdLst/>
            <a:ahLst/>
            <a:cxnLst/>
            <a:rect l="l" t="t" r="r" b="b"/>
            <a:pathLst>
              <a:path w="509904" h="219075">
                <a:moveTo>
                  <a:pt x="0" y="0"/>
                </a:moveTo>
                <a:lnTo>
                  <a:pt x="0" y="218694"/>
                </a:lnTo>
                <a:lnTo>
                  <a:pt x="509777" y="218694"/>
                </a:lnTo>
                <a:lnTo>
                  <a:pt x="509777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50079" y="3545726"/>
            <a:ext cx="129539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mic Sans MS"/>
                <a:cs typeface="Comic Sans MS"/>
              </a:rPr>
              <a:t>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48656" y="3569347"/>
            <a:ext cx="1466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mic Sans MS"/>
                <a:cs typeface="Comic Sans MS"/>
              </a:rPr>
              <a:t>b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5979" y="5336426"/>
            <a:ext cx="1460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mic Sans MS"/>
                <a:cs typeface="Comic Sans MS"/>
              </a:rPr>
              <a:t>x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61596" y="5313558"/>
            <a:ext cx="13144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mic Sans MS"/>
                <a:cs typeface="Comic Sans MS"/>
              </a:rPr>
              <a:t>y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82584" y="4065270"/>
            <a:ext cx="76200" cy="982980"/>
          </a:xfrm>
          <a:custGeom>
            <a:avLst/>
            <a:gdLst/>
            <a:ahLst/>
            <a:cxnLst/>
            <a:rect l="l" t="t" r="r" b="b"/>
            <a:pathLst>
              <a:path w="76200" h="982979">
                <a:moveTo>
                  <a:pt x="38099" y="19050"/>
                </a:moveTo>
                <a:lnTo>
                  <a:pt x="37337" y="0"/>
                </a:lnTo>
                <a:lnTo>
                  <a:pt x="18287" y="0"/>
                </a:lnTo>
                <a:lnTo>
                  <a:pt x="19049" y="19050"/>
                </a:lnTo>
                <a:lnTo>
                  <a:pt x="38099" y="19050"/>
                </a:lnTo>
                <a:close/>
              </a:path>
              <a:path w="76200" h="982979">
                <a:moveTo>
                  <a:pt x="38099" y="57150"/>
                </a:moveTo>
                <a:lnTo>
                  <a:pt x="38099" y="38100"/>
                </a:lnTo>
                <a:lnTo>
                  <a:pt x="19049" y="38100"/>
                </a:lnTo>
                <a:lnTo>
                  <a:pt x="19049" y="57150"/>
                </a:lnTo>
                <a:lnTo>
                  <a:pt x="38099" y="57150"/>
                </a:lnTo>
                <a:close/>
              </a:path>
              <a:path w="76200" h="982979">
                <a:moveTo>
                  <a:pt x="38861" y="95250"/>
                </a:moveTo>
                <a:lnTo>
                  <a:pt x="38099" y="76200"/>
                </a:lnTo>
                <a:lnTo>
                  <a:pt x="19049" y="76200"/>
                </a:lnTo>
                <a:lnTo>
                  <a:pt x="19811" y="95250"/>
                </a:lnTo>
                <a:lnTo>
                  <a:pt x="38861" y="95250"/>
                </a:lnTo>
                <a:close/>
              </a:path>
              <a:path w="76200" h="982979">
                <a:moveTo>
                  <a:pt x="38861" y="133350"/>
                </a:moveTo>
                <a:lnTo>
                  <a:pt x="38861" y="114300"/>
                </a:lnTo>
                <a:lnTo>
                  <a:pt x="19811" y="114300"/>
                </a:lnTo>
                <a:lnTo>
                  <a:pt x="19811" y="133350"/>
                </a:lnTo>
                <a:lnTo>
                  <a:pt x="38861" y="133350"/>
                </a:lnTo>
                <a:close/>
              </a:path>
              <a:path w="76200" h="982979">
                <a:moveTo>
                  <a:pt x="39623" y="171450"/>
                </a:moveTo>
                <a:lnTo>
                  <a:pt x="39623" y="152400"/>
                </a:lnTo>
                <a:lnTo>
                  <a:pt x="20573" y="152400"/>
                </a:lnTo>
                <a:lnTo>
                  <a:pt x="20573" y="171450"/>
                </a:lnTo>
                <a:lnTo>
                  <a:pt x="39623" y="171450"/>
                </a:lnTo>
                <a:close/>
              </a:path>
              <a:path w="76200" h="982979">
                <a:moveTo>
                  <a:pt x="39623" y="209550"/>
                </a:moveTo>
                <a:lnTo>
                  <a:pt x="39623" y="190500"/>
                </a:lnTo>
                <a:lnTo>
                  <a:pt x="20573" y="190500"/>
                </a:lnTo>
                <a:lnTo>
                  <a:pt x="20573" y="209550"/>
                </a:lnTo>
                <a:lnTo>
                  <a:pt x="39623" y="209550"/>
                </a:lnTo>
                <a:close/>
              </a:path>
              <a:path w="76200" h="982979">
                <a:moveTo>
                  <a:pt x="40385" y="247650"/>
                </a:moveTo>
                <a:lnTo>
                  <a:pt x="40385" y="228600"/>
                </a:lnTo>
                <a:lnTo>
                  <a:pt x="21335" y="228600"/>
                </a:lnTo>
                <a:lnTo>
                  <a:pt x="21335" y="247650"/>
                </a:lnTo>
                <a:lnTo>
                  <a:pt x="40385" y="247650"/>
                </a:lnTo>
                <a:close/>
              </a:path>
              <a:path w="76200" h="982979">
                <a:moveTo>
                  <a:pt x="41147" y="285750"/>
                </a:moveTo>
                <a:lnTo>
                  <a:pt x="40385" y="266700"/>
                </a:lnTo>
                <a:lnTo>
                  <a:pt x="21335" y="266700"/>
                </a:lnTo>
                <a:lnTo>
                  <a:pt x="22097" y="285750"/>
                </a:lnTo>
                <a:lnTo>
                  <a:pt x="41147" y="285750"/>
                </a:lnTo>
                <a:close/>
              </a:path>
              <a:path w="76200" h="982979">
                <a:moveTo>
                  <a:pt x="41147" y="323850"/>
                </a:moveTo>
                <a:lnTo>
                  <a:pt x="41147" y="304800"/>
                </a:lnTo>
                <a:lnTo>
                  <a:pt x="22097" y="304800"/>
                </a:lnTo>
                <a:lnTo>
                  <a:pt x="22097" y="323850"/>
                </a:lnTo>
                <a:lnTo>
                  <a:pt x="41147" y="323850"/>
                </a:lnTo>
                <a:close/>
              </a:path>
              <a:path w="76200" h="982979">
                <a:moveTo>
                  <a:pt x="41909" y="361950"/>
                </a:moveTo>
                <a:lnTo>
                  <a:pt x="41147" y="342900"/>
                </a:lnTo>
                <a:lnTo>
                  <a:pt x="22097" y="342900"/>
                </a:lnTo>
                <a:lnTo>
                  <a:pt x="22859" y="361950"/>
                </a:lnTo>
                <a:lnTo>
                  <a:pt x="41909" y="361950"/>
                </a:lnTo>
                <a:close/>
              </a:path>
              <a:path w="76200" h="982979">
                <a:moveTo>
                  <a:pt x="41909" y="400050"/>
                </a:moveTo>
                <a:lnTo>
                  <a:pt x="41909" y="381000"/>
                </a:lnTo>
                <a:lnTo>
                  <a:pt x="22859" y="381000"/>
                </a:lnTo>
                <a:lnTo>
                  <a:pt x="22859" y="400050"/>
                </a:lnTo>
                <a:lnTo>
                  <a:pt x="41909" y="400050"/>
                </a:lnTo>
                <a:close/>
              </a:path>
              <a:path w="76200" h="982979">
                <a:moveTo>
                  <a:pt x="42671" y="438150"/>
                </a:moveTo>
                <a:lnTo>
                  <a:pt x="42671" y="419100"/>
                </a:lnTo>
                <a:lnTo>
                  <a:pt x="23621" y="419100"/>
                </a:lnTo>
                <a:lnTo>
                  <a:pt x="23621" y="438150"/>
                </a:lnTo>
                <a:lnTo>
                  <a:pt x="42671" y="438150"/>
                </a:lnTo>
                <a:close/>
              </a:path>
              <a:path w="76200" h="982979">
                <a:moveTo>
                  <a:pt x="42671" y="476250"/>
                </a:moveTo>
                <a:lnTo>
                  <a:pt x="42671" y="457200"/>
                </a:lnTo>
                <a:lnTo>
                  <a:pt x="23621" y="457200"/>
                </a:lnTo>
                <a:lnTo>
                  <a:pt x="23621" y="476250"/>
                </a:lnTo>
                <a:lnTo>
                  <a:pt x="42671" y="476250"/>
                </a:lnTo>
                <a:close/>
              </a:path>
              <a:path w="76200" h="982979">
                <a:moveTo>
                  <a:pt x="43433" y="514350"/>
                </a:moveTo>
                <a:lnTo>
                  <a:pt x="43433" y="495300"/>
                </a:lnTo>
                <a:lnTo>
                  <a:pt x="24383" y="495300"/>
                </a:lnTo>
                <a:lnTo>
                  <a:pt x="24383" y="514350"/>
                </a:lnTo>
                <a:lnTo>
                  <a:pt x="43433" y="514350"/>
                </a:lnTo>
                <a:close/>
              </a:path>
              <a:path w="76200" h="982979">
                <a:moveTo>
                  <a:pt x="43433" y="552450"/>
                </a:moveTo>
                <a:lnTo>
                  <a:pt x="43433" y="533400"/>
                </a:lnTo>
                <a:lnTo>
                  <a:pt x="24383" y="533400"/>
                </a:lnTo>
                <a:lnTo>
                  <a:pt x="24383" y="552450"/>
                </a:lnTo>
                <a:lnTo>
                  <a:pt x="43433" y="552450"/>
                </a:lnTo>
                <a:close/>
              </a:path>
              <a:path w="76200" h="982979">
                <a:moveTo>
                  <a:pt x="44195" y="590550"/>
                </a:moveTo>
                <a:lnTo>
                  <a:pt x="44195" y="571500"/>
                </a:lnTo>
                <a:lnTo>
                  <a:pt x="25145" y="571500"/>
                </a:lnTo>
                <a:lnTo>
                  <a:pt x="25145" y="590550"/>
                </a:lnTo>
                <a:lnTo>
                  <a:pt x="44195" y="590550"/>
                </a:lnTo>
                <a:close/>
              </a:path>
              <a:path w="76200" h="982979">
                <a:moveTo>
                  <a:pt x="44957" y="628650"/>
                </a:moveTo>
                <a:lnTo>
                  <a:pt x="44195" y="609600"/>
                </a:lnTo>
                <a:lnTo>
                  <a:pt x="25145" y="609600"/>
                </a:lnTo>
                <a:lnTo>
                  <a:pt x="25907" y="628650"/>
                </a:lnTo>
                <a:lnTo>
                  <a:pt x="44957" y="628650"/>
                </a:lnTo>
                <a:close/>
              </a:path>
              <a:path w="76200" h="982979">
                <a:moveTo>
                  <a:pt x="44957" y="666750"/>
                </a:moveTo>
                <a:lnTo>
                  <a:pt x="44957" y="647700"/>
                </a:lnTo>
                <a:lnTo>
                  <a:pt x="25907" y="647700"/>
                </a:lnTo>
                <a:lnTo>
                  <a:pt x="25907" y="666750"/>
                </a:lnTo>
                <a:lnTo>
                  <a:pt x="44957" y="666750"/>
                </a:lnTo>
                <a:close/>
              </a:path>
              <a:path w="76200" h="982979">
                <a:moveTo>
                  <a:pt x="45719" y="704850"/>
                </a:moveTo>
                <a:lnTo>
                  <a:pt x="44957" y="685800"/>
                </a:lnTo>
                <a:lnTo>
                  <a:pt x="25907" y="685800"/>
                </a:lnTo>
                <a:lnTo>
                  <a:pt x="26669" y="704850"/>
                </a:lnTo>
                <a:lnTo>
                  <a:pt x="45719" y="704850"/>
                </a:lnTo>
                <a:close/>
              </a:path>
              <a:path w="76200" h="982979">
                <a:moveTo>
                  <a:pt x="45719" y="742950"/>
                </a:moveTo>
                <a:lnTo>
                  <a:pt x="45719" y="723900"/>
                </a:lnTo>
                <a:lnTo>
                  <a:pt x="26669" y="723900"/>
                </a:lnTo>
                <a:lnTo>
                  <a:pt x="26669" y="742950"/>
                </a:lnTo>
                <a:lnTo>
                  <a:pt x="45719" y="742950"/>
                </a:lnTo>
                <a:close/>
              </a:path>
              <a:path w="76200" h="982979">
                <a:moveTo>
                  <a:pt x="46481" y="781050"/>
                </a:moveTo>
                <a:lnTo>
                  <a:pt x="46481" y="762000"/>
                </a:lnTo>
                <a:lnTo>
                  <a:pt x="27431" y="762000"/>
                </a:lnTo>
                <a:lnTo>
                  <a:pt x="27431" y="781050"/>
                </a:lnTo>
                <a:lnTo>
                  <a:pt x="46481" y="781050"/>
                </a:lnTo>
                <a:close/>
              </a:path>
              <a:path w="76200" h="982979">
                <a:moveTo>
                  <a:pt x="46481" y="819150"/>
                </a:moveTo>
                <a:lnTo>
                  <a:pt x="46481" y="800100"/>
                </a:lnTo>
                <a:lnTo>
                  <a:pt x="27431" y="800100"/>
                </a:lnTo>
                <a:lnTo>
                  <a:pt x="27431" y="819150"/>
                </a:lnTo>
                <a:lnTo>
                  <a:pt x="46481" y="819150"/>
                </a:lnTo>
                <a:close/>
              </a:path>
              <a:path w="76200" h="982979">
                <a:moveTo>
                  <a:pt x="47243" y="857250"/>
                </a:moveTo>
                <a:lnTo>
                  <a:pt x="47243" y="838200"/>
                </a:lnTo>
                <a:lnTo>
                  <a:pt x="28193" y="838200"/>
                </a:lnTo>
                <a:lnTo>
                  <a:pt x="28193" y="857250"/>
                </a:lnTo>
                <a:lnTo>
                  <a:pt x="47243" y="857250"/>
                </a:lnTo>
                <a:close/>
              </a:path>
              <a:path w="76200" h="982979">
                <a:moveTo>
                  <a:pt x="48005" y="895350"/>
                </a:moveTo>
                <a:lnTo>
                  <a:pt x="47243" y="876300"/>
                </a:lnTo>
                <a:lnTo>
                  <a:pt x="28193" y="876300"/>
                </a:lnTo>
                <a:lnTo>
                  <a:pt x="28955" y="895350"/>
                </a:lnTo>
                <a:lnTo>
                  <a:pt x="48005" y="895350"/>
                </a:lnTo>
                <a:close/>
              </a:path>
              <a:path w="76200" h="982979">
                <a:moveTo>
                  <a:pt x="76199" y="906018"/>
                </a:moveTo>
                <a:lnTo>
                  <a:pt x="0" y="906780"/>
                </a:lnTo>
                <a:lnTo>
                  <a:pt x="28955" y="963556"/>
                </a:lnTo>
                <a:lnTo>
                  <a:pt x="28955" y="914400"/>
                </a:lnTo>
                <a:lnTo>
                  <a:pt x="48005" y="914400"/>
                </a:lnTo>
                <a:lnTo>
                  <a:pt x="48005" y="964132"/>
                </a:lnTo>
                <a:lnTo>
                  <a:pt x="76199" y="906018"/>
                </a:lnTo>
                <a:close/>
              </a:path>
              <a:path w="76200" h="982979">
                <a:moveTo>
                  <a:pt x="48005" y="918972"/>
                </a:moveTo>
                <a:lnTo>
                  <a:pt x="48005" y="914400"/>
                </a:lnTo>
                <a:lnTo>
                  <a:pt x="28955" y="914400"/>
                </a:lnTo>
                <a:lnTo>
                  <a:pt x="28955" y="918972"/>
                </a:lnTo>
                <a:lnTo>
                  <a:pt x="48005" y="918972"/>
                </a:lnTo>
                <a:close/>
              </a:path>
              <a:path w="76200" h="982979">
                <a:moveTo>
                  <a:pt x="48005" y="964132"/>
                </a:moveTo>
                <a:lnTo>
                  <a:pt x="48005" y="918972"/>
                </a:lnTo>
                <a:lnTo>
                  <a:pt x="28955" y="918972"/>
                </a:lnTo>
                <a:lnTo>
                  <a:pt x="28955" y="963556"/>
                </a:lnTo>
                <a:lnTo>
                  <a:pt x="38861" y="982980"/>
                </a:lnTo>
                <a:lnTo>
                  <a:pt x="48005" y="96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06319" y="4041647"/>
            <a:ext cx="76200" cy="995680"/>
          </a:xfrm>
          <a:custGeom>
            <a:avLst/>
            <a:gdLst/>
            <a:ahLst/>
            <a:cxnLst/>
            <a:rect l="l" t="t" r="r" b="b"/>
            <a:pathLst>
              <a:path w="76200" h="995679">
                <a:moveTo>
                  <a:pt x="47231" y="19050"/>
                </a:moveTo>
                <a:lnTo>
                  <a:pt x="47231" y="0"/>
                </a:lnTo>
                <a:lnTo>
                  <a:pt x="28181" y="0"/>
                </a:lnTo>
                <a:lnTo>
                  <a:pt x="28181" y="19050"/>
                </a:lnTo>
                <a:lnTo>
                  <a:pt x="47231" y="19050"/>
                </a:lnTo>
                <a:close/>
              </a:path>
              <a:path w="76200" h="995679">
                <a:moveTo>
                  <a:pt x="47231" y="57150"/>
                </a:moveTo>
                <a:lnTo>
                  <a:pt x="47231" y="38100"/>
                </a:lnTo>
                <a:lnTo>
                  <a:pt x="28181" y="38100"/>
                </a:lnTo>
                <a:lnTo>
                  <a:pt x="28181" y="57150"/>
                </a:lnTo>
                <a:lnTo>
                  <a:pt x="47231" y="57150"/>
                </a:lnTo>
                <a:close/>
              </a:path>
              <a:path w="76200" h="995679">
                <a:moveTo>
                  <a:pt x="47231" y="95250"/>
                </a:moveTo>
                <a:lnTo>
                  <a:pt x="47231" y="76200"/>
                </a:lnTo>
                <a:lnTo>
                  <a:pt x="28181" y="76200"/>
                </a:lnTo>
                <a:lnTo>
                  <a:pt x="28181" y="95250"/>
                </a:lnTo>
                <a:lnTo>
                  <a:pt x="47231" y="95250"/>
                </a:lnTo>
                <a:close/>
              </a:path>
              <a:path w="76200" h="995679">
                <a:moveTo>
                  <a:pt x="47231" y="133350"/>
                </a:moveTo>
                <a:lnTo>
                  <a:pt x="47231" y="114300"/>
                </a:lnTo>
                <a:lnTo>
                  <a:pt x="28181" y="114300"/>
                </a:lnTo>
                <a:lnTo>
                  <a:pt x="28181" y="133350"/>
                </a:lnTo>
                <a:lnTo>
                  <a:pt x="47231" y="133350"/>
                </a:lnTo>
                <a:close/>
              </a:path>
              <a:path w="76200" h="995679">
                <a:moveTo>
                  <a:pt x="47231" y="171450"/>
                </a:moveTo>
                <a:lnTo>
                  <a:pt x="47231" y="152400"/>
                </a:lnTo>
                <a:lnTo>
                  <a:pt x="28181" y="152400"/>
                </a:lnTo>
                <a:lnTo>
                  <a:pt x="28181" y="171450"/>
                </a:lnTo>
                <a:lnTo>
                  <a:pt x="47231" y="171450"/>
                </a:lnTo>
                <a:close/>
              </a:path>
              <a:path w="76200" h="995679">
                <a:moveTo>
                  <a:pt x="47231" y="209550"/>
                </a:moveTo>
                <a:lnTo>
                  <a:pt x="47231" y="190500"/>
                </a:lnTo>
                <a:lnTo>
                  <a:pt x="28181" y="190500"/>
                </a:lnTo>
                <a:lnTo>
                  <a:pt x="28181" y="209550"/>
                </a:lnTo>
                <a:lnTo>
                  <a:pt x="47231" y="209550"/>
                </a:lnTo>
                <a:close/>
              </a:path>
              <a:path w="76200" h="995679">
                <a:moveTo>
                  <a:pt x="47231" y="247650"/>
                </a:moveTo>
                <a:lnTo>
                  <a:pt x="47231" y="228600"/>
                </a:lnTo>
                <a:lnTo>
                  <a:pt x="28181" y="228600"/>
                </a:lnTo>
                <a:lnTo>
                  <a:pt x="28181" y="247650"/>
                </a:lnTo>
                <a:lnTo>
                  <a:pt x="47231" y="247650"/>
                </a:lnTo>
                <a:close/>
              </a:path>
              <a:path w="76200" h="995679">
                <a:moveTo>
                  <a:pt x="47231" y="285750"/>
                </a:moveTo>
                <a:lnTo>
                  <a:pt x="47231" y="266700"/>
                </a:lnTo>
                <a:lnTo>
                  <a:pt x="28181" y="266700"/>
                </a:lnTo>
                <a:lnTo>
                  <a:pt x="28181" y="285750"/>
                </a:lnTo>
                <a:lnTo>
                  <a:pt x="47231" y="285750"/>
                </a:lnTo>
                <a:close/>
              </a:path>
              <a:path w="76200" h="995679">
                <a:moveTo>
                  <a:pt x="47231" y="323850"/>
                </a:moveTo>
                <a:lnTo>
                  <a:pt x="47231" y="304800"/>
                </a:lnTo>
                <a:lnTo>
                  <a:pt x="28181" y="304800"/>
                </a:lnTo>
                <a:lnTo>
                  <a:pt x="28181" y="323850"/>
                </a:lnTo>
                <a:lnTo>
                  <a:pt x="47231" y="323850"/>
                </a:lnTo>
                <a:close/>
              </a:path>
              <a:path w="76200" h="995679">
                <a:moveTo>
                  <a:pt x="47231" y="361950"/>
                </a:moveTo>
                <a:lnTo>
                  <a:pt x="47231" y="342900"/>
                </a:lnTo>
                <a:lnTo>
                  <a:pt x="28181" y="342900"/>
                </a:lnTo>
                <a:lnTo>
                  <a:pt x="28181" y="361950"/>
                </a:lnTo>
                <a:lnTo>
                  <a:pt x="47231" y="361950"/>
                </a:lnTo>
                <a:close/>
              </a:path>
              <a:path w="76200" h="995679">
                <a:moveTo>
                  <a:pt x="47231" y="400050"/>
                </a:moveTo>
                <a:lnTo>
                  <a:pt x="47231" y="381000"/>
                </a:lnTo>
                <a:lnTo>
                  <a:pt x="28181" y="381000"/>
                </a:lnTo>
                <a:lnTo>
                  <a:pt x="28181" y="400050"/>
                </a:lnTo>
                <a:lnTo>
                  <a:pt x="47231" y="400050"/>
                </a:lnTo>
                <a:close/>
              </a:path>
              <a:path w="76200" h="995679">
                <a:moveTo>
                  <a:pt x="47231" y="438150"/>
                </a:moveTo>
                <a:lnTo>
                  <a:pt x="47231" y="419100"/>
                </a:lnTo>
                <a:lnTo>
                  <a:pt x="28181" y="419100"/>
                </a:lnTo>
                <a:lnTo>
                  <a:pt x="28181" y="438150"/>
                </a:lnTo>
                <a:lnTo>
                  <a:pt x="47231" y="438150"/>
                </a:lnTo>
                <a:close/>
              </a:path>
              <a:path w="76200" h="995679">
                <a:moveTo>
                  <a:pt x="47231" y="476250"/>
                </a:moveTo>
                <a:lnTo>
                  <a:pt x="47231" y="457200"/>
                </a:lnTo>
                <a:lnTo>
                  <a:pt x="28181" y="457200"/>
                </a:lnTo>
                <a:lnTo>
                  <a:pt x="28181" y="476250"/>
                </a:lnTo>
                <a:lnTo>
                  <a:pt x="47231" y="476250"/>
                </a:lnTo>
                <a:close/>
              </a:path>
              <a:path w="76200" h="995679">
                <a:moveTo>
                  <a:pt x="47231" y="514350"/>
                </a:moveTo>
                <a:lnTo>
                  <a:pt x="47231" y="495300"/>
                </a:lnTo>
                <a:lnTo>
                  <a:pt x="28181" y="495300"/>
                </a:lnTo>
                <a:lnTo>
                  <a:pt x="28181" y="514350"/>
                </a:lnTo>
                <a:lnTo>
                  <a:pt x="47231" y="514350"/>
                </a:lnTo>
                <a:close/>
              </a:path>
              <a:path w="76200" h="995679">
                <a:moveTo>
                  <a:pt x="47231" y="552450"/>
                </a:moveTo>
                <a:lnTo>
                  <a:pt x="47231" y="533400"/>
                </a:lnTo>
                <a:lnTo>
                  <a:pt x="28181" y="533400"/>
                </a:lnTo>
                <a:lnTo>
                  <a:pt x="28181" y="552450"/>
                </a:lnTo>
                <a:lnTo>
                  <a:pt x="47231" y="552450"/>
                </a:lnTo>
                <a:close/>
              </a:path>
              <a:path w="76200" h="995679">
                <a:moveTo>
                  <a:pt x="47231" y="590550"/>
                </a:moveTo>
                <a:lnTo>
                  <a:pt x="47231" y="571500"/>
                </a:lnTo>
                <a:lnTo>
                  <a:pt x="28181" y="571500"/>
                </a:lnTo>
                <a:lnTo>
                  <a:pt x="28181" y="590550"/>
                </a:lnTo>
                <a:lnTo>
                  <a:pt x="47231" y="590550"/>
                </a:lnTo>
                <a:close/>
              </a:path>
              <a:path w="76200" h="995679">
                <a:moveTo>
                  <a:pt x="47231" y="628650"/>
                </a:moveTo>
                <a:lnTo>
                  <a:pt x="47231" y="609600"/>
                </a:lnTo>
                <a:lnTo>
                  <a:pt x="28181" y="609600"/>
                </a:lnTo>
                <a:lnTo>
                  <a:pt x="28181" y="628650"/>
                </a:lnTo>
                <a:lnTo>
                  <a:pt x="47231" y="628650"/>
                </a:lnTo>
                <a:close/>
              </a:path>
              <a:path w="76200" h="995679">
                <a:moveTo>
                  <a:pt x="47231" y="666750"/>
                </a:moveTo>
                <a:lnTo>
                  <a:pt x="47231" y="647700"/>
                </a:lnTo>
                <a:lnTo>
                  <a:pt x="28181" y="647700"/>
                </a:lnTo>
                <a:lnTo>
                  <a:pt x="28181" y="666750"/>
                </a:lnTo>
                <a:lnTo>
                  <a:pt x="47231" y="666750"/>
                </a:lnTo>
                <a:close/>
              </a:path>
              <a:path w="76200" h="995679">
                <a:moveTo>
                  <a:pt x="47231" y="704850"/>
                </a:moveTo>
                <a:lnTo>
                  <a:pt x="47231" y="685800"/>
                </a:lnTo>
                <a:lnTo>
                  <a:pt x="28181" y="685800"/>
                </a:lnTo>
                <a:lnTo>
                  <a:pt x="28181" y="704850"/>
                </a:lnTo>
                <a:lnTo>
                  <a:pt x="47231" y="704850"/>
                </a:lnTo>
                <a:close/>
              </a:path>
              <a:path w="76200" h="995679">
                <a:moveTo>
                  <a:pt x="47231" y="742950"/>
                </a:moveTo>
                <a:lnTo>
                  <a:pt x="47231" y="723900"/>
                </a:lnTo>
                <a:lnTo>
                  <a:pt x="28181" y="723900"/>
                </a:lnTo>
                <a:lnTo>
                  <a:pt x="28181" y="742950"/>
                </a:lnTo>
                <a:lnTo>
                  <a:pt x="47231" y="742950"/>
                </a:lnTo>
                <a:close/>
              </a:path>
              <a:path w="76200" h="995679">
                <a:moveTo>
                  <a:pt x="47231" y="781050"/>
                </a:moveTo>
                <a:lnTo>
                  <a:pt x="47231" y="762000"/>
                </a:lnTo>
                <a:lnTo>
                  <a:pt x="28181" y="762000"/>
                </a:lnTo>
                <a:lnTo>
                  <a:pt x="28181" y="781050"/>
                </a:lnTo>
                <a:lnTo>
                  <a:pt x="47231" y="781050"/>
                </a:lnTo>
                <a:close/>
              </a:path>
              <a:path w="76200" h="995679">
                <a:moveTo>
                  <a:pt x="47231" y="819150"/>
                </a:moveTo>
                <a:lnTo>
                  <a:pt x="47231" y="800100"/>
                </a:lnTo>
                <a:lnTo>
                  <a:pt x="28181" y="800100"/>
                </a:lnTo>
                <a:lnTo>
                  <a:pt x="28181" y="819150"/>
                </a:lnTo>
                <a:lnTo>
                  <a:pt x="47231" y="819150"/>
                </a:lnTo>
                <a:close/>
              </a:path>
              <a:path w="76200" h="995679">
                <a:moveTo>
                  <a:pt x="47231" y="857250"/>
                </a:moveTo>
                <a:lnTo>
                  <a:pt x="47231" y="838200"/>
                </a:lnTo>
                <a:lnTo>
                  <a:pt x="28181" y="838200"/>
                </a:lnTo>
                <a:lnTo>
                  <a:pt x="28181" y="857250"/>
                </a:lnTo>
                <a:lnTo>
                  <a:pt x="47231" y="857250"/>
                </a:lnTo>
                <a:close/>
              </a:path>
              <a:path w="76200" h="995679">
                <a:moveTo>
                  <a:pt x="47231" y="895350"/>
                </a:moveTo>
                <a:lnTo>
                  <a:pt x="47231" y="876300"/>
                </a:lnTo>
                <a:lnTo>
                  <a:pt x="28181" y="876300"/>
                </a:lnTo>
                <a:lnTo>
                  <a:pt x="28181" y="895350"/>
                </a:lnTo>
                <a:lnTo>
                  <a:pt x="47231" y="895350"/>
                </a:lnTo>
                <a:close/>
              </a:path>
              <a:path w="76200" h="995679">
                <a:moveTo>
                  <a:pt x="76200" y="918972"/>
                </a:moveTo>
                <a:lnTo>
                  <a:pt x="0" y="918972"/>
                </a:lnTo>
                <a:lnTo>
                  <a:pt x="28181" y="975334"/>
                </a:lnTo>
                <a:lnTo>
                  <a:pt x="28181" y="931926"/>
                </a:lnTo>
                <a:lnTo>
                  <a:pt x="47231" y="931926"/>
                </a:lnTo>
                <a:lnTo>
                  <a:pt x="47231" y="976909"/>
                </a:lnTo>
                <a:lnTo>
                  <a:pt x="76200" y="918972"/>
                </a:lnTo>
                <a:close/>
              </a:path>
              <a:path w="76200" h="995679">
                <a:moveTo>
                  <a:pt x="47231" y="918972"/>
                </a:moveTo>
                <a:lnTo>
                  <a:pt x="47231" y="914400"/>
                </a:lnTo>
                <a:lnTo>
                  <a:pt x="28181" y="914400"/>
                </a:lnTo>
                <a:lnTo>
                  <a:pt x="28181" y="918972"/>
                </a:lnTo>
                <a:lnTo>
                  <a:pt x="47231" y="918972"/>
                </a:lnTo>
                <a:close/>
              </a:path>
              <a:path w="76200" h="995679">
                <a:moveTo>
                  <a:pt x="47231" y="976909"/>
                </a:moveTo>
                <a:lnTo>
                  <a:pt x="47231" y="931926"/>
                </a:lnTo>
                <a:lnTo>
                  <a:pt x="28181" y="931926"/>
                </a:lnTo>
                <a:lnTo>
                  <a:pt x="28181" y="975334"/>
                </a:lnTo>
                <a:lnTo>
                  <a:pt x="38100" y="995172"/>
                </a:lnTo>
                <a:lnTo>
                  <a:pt x="47231" y="976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1889" y="4325873"/>
            <a:ext cx="1518285" cy="369570"/>
          </a:xfrm>
          <a:custGeom>
            <a:avLst/>
            <a:gdLst/>
            <a:ahLst/>
            <a:cxnLst/>
            <a:rect l="l" t="t" r="r" b="b"/>
            <a:pathLst>
              <a:path w="1518284" h="369570">
                <a:moveTo>
                  <a:pt x="758951" y="0"/>
                </a:moveTo>
                <a:lnTo>
                  <a:pt x="696713" y="609"/>
                </a:lnTo>
                <a:lnTo>
                  <a:pt x="635860" y="2406"/>
                </a:lnTo>
                <a:lnTo>
                  <a:pt x="576585" y="5344"/>
                </a:lnTo>
                <a:lnTo>
                  <a:pt x="519086" y="9375"/>
                </a:lnTo>
                <a:lnTo>
                  <a:pt x="463557" y="14454"/>
                </a:lnTo>
                <a:lnTo>
                  <a:pt x="410195" y="20532"/>
                </a:lnTo>
                <a:lnTo>
                  <a:pt x="359194" y="27564"/>
                </a:lnTo>
                <a:lnTo>
                  <a:pt x="310749" y="35503"/>
                </a:lnTo>
                <a:lnTo>
                  <a:pt x="265057" y="44300"/>
                </a:lnTo>
                <a:lnTo>
                  <a:pt x="222313" y="53911"/>
                </a:lnTo>
                <a:lnTo>
                  <a:pt x="182712" y="64287"/>
                </a:lnTo>
                <a:lnTo>
                  <a:pt x="113722" y="87150"/>
                </a:lnTo>
                <a:lnTo>
                  <a:pt x="59650" y="112514"/>
                </a:lnTo>
                <a:lnTo>
                  <a:pt x="22060" y="140003"/>
                </a:lnTo>
                <a:lnTo>
                  <a:pt x="0" y="184404"/>
                </a:lnTo>
                <a:lnTo>
                  <a:pt x="2516" y="199569"/>
                </a:lnTo>
                <a:lnTo>
                  <a:pt x="38697" y="242870"/>
                </a:lnTo>
                <a:lnTo>
                  <a:pt x="84723" y="269429"/>
                </a:lnTo>
                <a:lnTo>
                  <a:pt x="146450" y="293693"/>
                </a:lnTo>
                <a:lnTo>
                  <a:pt x="222313" y="315277"/>
                </a:lnTo>
                <a:lnTo>
                  <a:pt x="265057" y="324944"/>
                </a:lnTo>
                <a:lnTo>
                  <a:pt x="310749" y="333798"/>
                </a:lnTo>
                <a:lnTo>
                  <a:pt x="359194" y="341790"/>
                </a:lnTo>
                <a:lnTo>
                  <a:pt x="410195" y="348872"/>
                </a:lnTo>
                <a:lnTo>
                  <a:pt x="463557" y="354996"/>
                </a:lnTo>
                <a:lnTo>
                  <a:pt x="519086" y="360115"/>
                </a:lnTo>
                <a:lnTo>
                  <a:pt x="576585" y="364179"/>
                </a:lnTo>
                <a:lnTo>
                  <a:pt x="635860" y="367142"/>
                </a:lnTo>
                <a:lnTo>
                  <a:pt x="696713" y="368955"/>
                </a:lnTo>
                <a:lnTo>
                  <a:pt x="758951" y="369570"/>
                </a:lnTo>
                <a:lnTo>
                  <a:pt x="821190" y="368955"/>
                </a:lnTo>
                <a:lnTo>
                  <a:pt x="882043" y="367142"/>
                </a:lnTo>
                <a:lnTo>
                  <a:pt x="941318" y="364179"/>
                </a:lnTo>
                <a:lnTo>
                  <a:pt x="998817" y="360115"/>
                </a:lnTo>
                <a:lnTo>
                  <a:pt x="1054346" y="354996"/>
                </a:lnTo>
                <a:lnTo>
                  <a:pt x="1107708" y="348872"/>
                </a:lnTo>
                <a:lnTo>
                  <a:pt x="1158709" y="341790"/>
                </a:lnTo>
                <a:lnTo>
                  <a:pt x="1207154" y="333798"/>
                </a:lnTo>
                <a:lnTo>
                  <a:pt x="1252846" y="324944"/>
                </a:lnTo>
                <a:lnTo>
                  <a:pt x="1295590" y="315277"/>
                </a:lnTo>
                <a:lnTo>
                  <a:pt x="1335191" y="304844"/>
                </a:lnTo>
                <a:lnTo>
                  <a:pt x="1404181" y="281872"/>
                </a:lnTo>
                <a:lnTo>
                  <a:pt x="1458253" y="256412"/>
                </a:lnTo>
                <a:lnTo>
                  <a:pt x="1495843" y="228850"/>
                </a:lnTo>
                <a:lnTo>
                  <a:pt x="1517903" y="184403"/>
                </a:lnTo>
                <a:lnTo>
                  <a:pt x="1515387" y="169244"/>
                </a:lnTo>
                <a:lnTo>
                  <a:pt x="1479206" y="126016"/>
                </a:lnTo>
                <a:lnTo>
                  <a:pt x="1433180" y="99543"/>
                </a:lnTo>
                <a:lnTo>
                  <a:pt x="1371453" y="75383"/>
                </a:lnTo>
                <a:lnTo>
                  <a:pt x="1295590" y="53911"/>
                </a:lnTo>
                <a:lnTo>
                  <a:pt x="1252846" y="44300"/>
                </a:lnTo>
                <a:lnTo>
                  <a:pt x="1207154" y="35503"/>
                </a:lnTo>
                <a:lnTo>
                  <a:pt x="1158709" y="27564"/>
                </a:lnTo>
                <a:lnTo>
                  <a:pt x="1107708" y="20532"/>
                </a:lnTo>
                <a:lnTo>
                  <a:pt x="1054346" y="14454"/>
                </a:lnTo>
                <a:lnTo>
                  <a:pt x="998817" y="9375"/>
                </a:lnTo>
                <a:lnTo>
                  <a:pt x="941318" y="5344"/>
                </a:lnTo>
                <a:lnTo>
                  <a:pt x="882043" y="2406"/>
                </a:lnTo>
                <a:lnTo>
                  <a:pt x="821190" y="609"/>
                </a:lnTo>
                <a:lnTo>
                  <a:pt x="758951" y="0"/>
                </a:lnTo>
                <a:close/>
              </a:path>
            </a:pathLst>
          </a:custGeom>
          <a:ln w="1905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32553" y="4430397"/>
            <a:ext cx="958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03300"/>
                </a:solidFill>
                <a:latin typeface="Comic Sans MS"/>
                <a:cs typeface="Comic Sans MS"/>
              </a:rPr>
              <a:t>valu</a:t>
            </a:r>
            <a:r>
              <a:rPr sz="1200" spc="10" dirty="0">
                <a:solidFill>
                  <a:srgbClr val="003300"/>
                </a:solidFill>
                <a:latin typeface="Comic Sans MS"/>
                <a:cs typeface="Comic Sans MS"/>
              </a:rPr>
              <a:t>e</a:t>
            </a:r>
            <a:r>
              <a:rPr sz="1200" spc="-5" dirty="0">
                <a:solidFill>
                  <a:srgbClr val="003300"/>
                </a:solidFill>
                <a:latin typeface="Comic Sans MS"/>
                <a:cs typeface="Comic Sans MS"/>
              </a:rPr>
              <a:t>s </a:t>
            </a:r>
            <a:r>
              <a:rPr sz="1200" dirty="0">
                <a:solidFill>
                  <a:srgbClr val="003300"/>
                </a:solidFill>
                <a:latin typeface="Comic Sans MS"/>
                <a:cs typeface="Comic Sans MS"/>
              </a:rPr>
              <a:t>copied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14941" y="4689347"/>
            <a:ext cx="6320155" cy="1297305"/>
          </a:xfrm>
          <a:custGeom>
            <a:avLst/>
            <a:gdLst/>
            <a:ahLst/>
            <a:cxnLst/>
            <a:rect l="l" t="t" r="r" b="b"/>
            <a:pathLst>
              <a:path w="6320155" h="1297304">
                <a:moveTo>
                  <a:pt x="0" y="0"/>
                </a:moveTo>
                <a:lnTo>
                  <a:pt x="0" y="1296924"/>
                </a:lnTo>
                <a:lnTo>
                  <a:pt x="6320027" y="1296924"/>
                </a:lnTo>
                <a:lnTo>
                  <a:pt x="6320027" y="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58959" y="3272790"/>
            <a:ext cx="6176010" cy="1103630"/>
          </a:xfrm>
          <a:custGeom>
            <a:avLst/>
            <a:gdLst/>
            <a:ahLst/>
            <a:cxnLst/>
            <a:rect l="l" t="t" r="r" b="b"/>
            <a:pathLst>
              <a:path w="6176009" h="1103629">
                <a:moveTo>
                  <a:pt x="0" y="0"/>
                </a:moveTo>
                <a:lnTo>
                  <a:pt x="0" y="1103376"/>
                </a:lnTo>
                <a:lnTo>
                  <a:pt x="6176010" y="1103376"/>
                </a:lnTo>
                <a:lnTo>
                  <a:pt x="6176010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8689" y="2985516"/>
            <a:ext cx="3567429" cy="880110"/>
          </a:xfrm>
          <a:custGeom>
            <a:avLst/>
            <a:gdLst/>
            <a:ahLst/>
            <a:cxnLst/>
            <a:rect l="l" t="t" r="r" b="b"/>
            <a:pathLst>
              <a:path w="3567429" h="880110">
                <a:moveTo>
                  <a:pt x="279654" y="0"/>
                </a:moveTo>
                <a:lnTo>
                  <a:pt x="234234" y="1937"/>
                </a:lnTo>
                <a:lnTo>
                  <a:pt x="191170" y="7540"/>
                </a:lnTo>
                <a:lnTo>
                  <a:pt x="151032" y="16500"/>
                </a:lnTo>
                <a:lnTo>
                  <a:pt x="114391" y="28504"/>
                </a:lnTo>
                <a:lnTo>
                  <a:pt x="67238" y="51540"/>
                </a:lnTo>
                <a:lnTo>
                  <a:pt x="31169" y="79679"/>
                </a:lnTo>
                <a:lnTo>
                  <a:pt x="8113" y="111870"/>
                </a:lnTo>
                <a:lnTo>
                  <a:pt x="0" y="147065"/>
                </a:lnTo>
                <a:lnTo>
                  <a:pt x="0" y="733043"/>
                </a:lnTo>
                <a:lnTo>
                  <a:pt x="14234" y="779355"/>
                </a:lnTo>
                <a:lnTo>
                  <a:pt x="41841" y="810312"/>
                </a:lnTo>
                <a:lnTo>
                  <a:pt x="81819" y="836866"/>
                </a:lnTo>
                <a:lnTo>
                  <a:pt x="132238" y="857968"/>
                </a:lnTo>
                <a:lnTo>
                  <a:pt x="170699" y="868489"/>
                </a:lnTo>
                <a:lnTo>
                  <a:pt x="212372" y="875810"/>
                </a:lnTo>
                <a:lnTo>
                  <a:pt x="256685" y="879619"/>
                </a:lnTo>
                <a:lnTo>
                  <a:pt x="279654" y="880109"/>
                </a:lnTo>
                <a:lnTo>
                  <a:pt x="1399794" y="880109"/>
                </a:lnTo>
                <a:lnTo>
                  <a:pt x="1445213" y="878172"/>
                </a:lnTo>
                <a:lnTo>
                  <a:pt x="1488277" y="872569"/>
                </a:lnTo>
                <a:lnTo>
                  <a:pt x="1528415" y="863609"/>
                </a:lnTo>
                <a:lnTo>
                  <a:pt x="1565056" y="851605"/>
                </a:lnTo>
                <a:lnTo>
                  <a:pt x="1612209" y="828569"/>
                </a:lnTo>
                <a:lnTo>
                  <a:pt x="1648278" y="800430"/>
                </a:lnTo>
                <a:lnTo>
                  <a:pt x="1671334" y="768239"/>
                </a:lnTo>
                <a:lnTo>
                  <a:pt x="1679448" y="733043"/>
                </a:lnTo>
                <a:lnTo>
                  <a:pt x="3566921" y="842009"/>
                </a:lnTo>
                <a:lnTo>
                  <a:pt x="1679448" y="513587"/>
                </a:lnTo>
                <a:lnTo>
                  <a:pt x="1679448" y="147065"/>
                </a:lnTo>
                <a:lnTo>
                  <a:pt x="1678522" y="135065"/>
                </a:lnTo>
                <a:lnTo>
                  <a:pt x="1657504" y="90011"/>
                </a:lnTo>
                <a:lnTo>
                  <a:pt x="1625559" y="60405"/>
                </a:lnTo>
                <a:lnTo>
                  <a:pt x="1581886" y="35551"/>
                </a:lnTo>
                <a:lnTo>
                  <a:pt x="1528415" y="16500"/>
                </a:lnTo>
                <a:lnTo>
                  <a:pt x="1488277" y="7540"/>
                </a:lnTo>
                <a:lnTo>
                  <a:pt x="1445213" y="1937"/>
                </a:lnTo>
                <a:lnTo>
                  <a:pt x="1399794" y="0"/>
                </a:lnTo>
                <a:lnTo>
                  <a:pt x="979932" y="0"/>
                </a:lnTo>
                <a:lnTo>
                  <a:pt x="279654" y="0"/>
                </a:lnTo>
                <a:close/>
              </a:path>
            </a:pathLst>
          </a:custGeom>
          <a:ln w="1905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39908" y="3090050"/>
            <a:ext cx="1242695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7200"/>
              </a:lnSpc>
            </a:pP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what are</a:t>
            </a:r>
            <a:r>
              <a:rPr sz="1600" spc="-5" dirty="0">
                <a:solidFill>
                  <a:srgbClr val="000065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the </a:t>
            </a:r>
            <a:r>
              <a:rPr sz="1600" spc="-5" dirty="0">
                <a:solidFill>
                  <a:srgbClr val="000065"/>
                </a:solidFill>
                <a:latin typeface="Comic Sans MS"/>
                <a:cs typeface="Comic Sans MS"/>
              </a:rPr>
              <a:t>value</a:t>
            </a: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s</a:t>
            </a:r>
            <a:r>
              <a:rPr sz="1600" spc="5" dirty="0">
                <a:solidFill>
                  <a:srgbClr val="000065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00065"/>
                </a:solidFill>
                <a:latin typeface="Comic Sans MS"/>
                <a:cs typeface="Comic Sans MS"/>
              </a:rPr>
              <a:t>o</a:t>
            </a: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f </a:t>
            </a:r>
            <a:r>
              <a:rPr sz="1600" dirty="0">
                <a:latin typeface="Courier New"/>
                <a:cs typeface="Courier New"/>
              </a:rPr>
              <a:t>a </a:t>
            </a: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and </a:t>
            </a:r>
            <a:r>
              <a:rPr sz="1600" dirty="0">
                <a:latin typeface="Courier New"/>
                <a:cs typeface="Courier New"/>
              </a:rPr>
              <a:t>b</a:t>
            </a:r>
            <a:r>
              <a:rPr sz="1600" spc="-490" dirty="0">
                <a:latin typeface="Courier New"/>
                <a:cs typeface="Courier New"/>
              </a:rPr>
              <a:t> </a:t>
            </a:r>
            <a:r>
              <a:rPr sz="1700" i="1" spc="-55" dirty="0">
                <a:solidFill>
                  <a:srgbClr val="000065"/>
                </a:solidFill>
                <a:latin typeface="Comic Sans MS"/>
                <a:cs typeface="Comic Sans MS"/>
              </a:rPr>
              <a:t>?</a:t>
            </a:r>
            <a:endParaRPr sz="1700">
              <a:latin typeface="Comic Sans MS"/>
              <a:cs typeface="Comic Sans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01737" y="4936997"/>
            <a:ext cx="3972560" cy="1433830"/>
          </a:xfrm>
          <a:custGeom>
            <a:avLst/>
            <a:gdLst/>
            <a:ahLst/>
            <a:cxnLst/>
            <a:rect l="l" t="t" r="r" b="b"/>
            <a:pathLst>
              <a:path w="3972560" h="1433829">
                <a:moveTo>
                  <a:pt x="279653" y="0"/>
                </a:moveTo>
                <a:lnTo>
                  <a:pt x="234420" y="3118"/>
                </a:lnTo>
                <a:lnTo>
                  <a:pt x="191463" y="12149"/>
                </a:lnTo>
                <a:lnTo>
                  <a:pt x="151368" y="26602"/>
                </a:lnTo>
                <a:lnTo>
                  <a:pt x="114720" y="45988"/>
                </a:lnTo>
                <a:lnTo>
                  <a:pt x="82105" y="69818"/>
                </a:lnTo>
                <a:lnTo>
                  <a:pt x="54108" y="97603"/>
                </a:lnTo>
                <a:lnTo>
                  <a:pt x="31313" y="128853"/>
                </a:lnTo>
                <a:lnTo>
                  <a:pt x="14307" y="163080"/>
                </a:lnTo>
                <a:lnTo>
                  <a:pt x="3674" y="199794"/>
                </a:lnTo>
                <a:lnTo>
                  <a:pt x="0" y="238506"/>
                </a:lnTo>
                <a:lnTo>
                  <a:pt x="0" y="1194816"/>
                </a:lnTo>
                <a:lnTo>
                  <a:pt x="3674" y="1233527"/>
                </a:lnTo>
                <a:lnTo>
                  <a:pt x="14307" y="1270241"/>
                </a:lnTo>
                <a:lnTo>
                  <a:pt x="31313" y="1304468"/>
                </a:lnTo>
                <a:lnTo>
                  <a:pt x="54108" y="1335718"/>
                </a:lnTo>
                <a:lnTo>
                  <a:pt x="82105" y="1363503"/>
                </a:lnTo>
                <a:lnTo>
                  <a:pt x="114720" y="1387333"/>
                </a:lnTo>
                <a:lnTo>
                  <a:pt x="151368" y="1406719"/>
                </a:lnTo>
                <a:lnTo>
                  <a:pt x="191463" y="1421172"/>
                </a:lnTo>
                <a:lnTo>
                  <a:pt x="234420" y="1430203"/>
                </a:lnTo>
                <a:lnTo>
                  <a:pt x="279654" y="1433322"/>
                </a:lnTo>
                <a:lnTo>
                  <a:pt x="1399794" y="1433322"/>
                </a:lnTo>
                <a:lnTo>
                  <a:pt x="1445213" y="1430203"/>
                </a:lnTo>
                <a:lnTo>
                  <a:pt x="1488277" y="1421172"/>
                </a:lnTo>
                <a:lnTo>
                  <a:pt x="1528415" y="1406719"/>
                </a:lnTo>
                <a:lnTo>
                  <a:pt x="1565056" y="1387333"/>
                </a:lnTo>
                <a:lnTo>
                  <a:pt x="1597628" y="1363503"/>
                </a:lnTo>
                <a:lnTo>
                  <a:pt x="1625559" y="1335718"/>
                </a:lnTo>
                <a:lnTo>
                  <a:pt x="1648278" y="1304468"/>
                </a:lnTo>
                <a:lnTo>
                  <a:pt x="1665213" y="1270241"/>
                </a:lnTo>
                <a:lnTo>
                  <a:pt x="1675794" y="1233527"/>
                </a:lnTo>
                <a:lnTo>
                  <a:pt x="1679448" y="1194816"/>
                </a:lnTo>
                <a:lnTo>
                  <a:pt x="1679448" y="597407"/>
                </a:lnTo>
                <a:lnTo>
                  <a:pt x="3972305" y="26669"/>
                </a:lnTo>
                <a:lnTo>
                  <a:pt x="1679448" y="238505"/>
                </a:lnTo>
                <a:lnTo>
                  <a:pt x="1678522" y="218930"/>
                </a:lnTo>
                <a:lnTo>
                  <a:pt x="1675794" y="199794"/>
                </a:lnTo>
                <a:lnTo>
                  <a:pt x="1665213" y="163080"/>
                </a:lnTo>
                <a:lnTo>
                  <a:pt x="1648278" y="128853"/>
                </a:lnTo>
                <a:lnTo>
                  <a:pt x="1625559" y="97603"/>
                </a:lnTo>
                <a:lnTo>
                  <a:pt x="1597628" y="69818"/>
                </a:lnTo>
                <a:lnTo>
                  <a:pt x="1565056" y="45988"/>
                </a:lnTo>
                <a:lnTo>
                  <a:pt x="1528415" y="26602"/>
                </a:lnTo>
                <a:lnTo>
                  <a:pt x="1488277" y="12149"/>
                </a:lnTo>
                <a:lnTo>
                  <a:pt x="1445213" y="3118"/>
                </a:lnTo>
                <a:lnTo>
                  <a:pt x="1399794" y="0"/>
                </a:lnTo>
                <a:lnTo>
                  <a:pt x="979932" y="0"/>
                </a:lnTo>
                <a:lnTo>
                  <a:pt x="279653" y="0"/>
                </a:lnTo>
                <a:close/>
              </a:path>
            </a:pathLst>
          </a:custGeom>
          <a:ln w="1905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42954" y="5061344"/>
            <a:ext cx="1242695" cy="1209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6000"/>
              </a:lnSpc>
            </a:pP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what are</a:t>
            </a:r>
            <a:r>
              <a:rPr sz="1600" spc="-5" dirty="0">
                <a:solidFill>
                  <a:srgbClr val="000065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the </a:t>
            </a:r>
            <a:r>
              <a:rPr sz="1600" spc="-5" dirty="0">
                <a:solidFill>
                  <a:srgbClr val="000065"/>
                </a:solidFill>
                <a:latin typeface="Comic Sans MS"/>
                <a:cs typeface="Comic Sans MS"/>
              </a:rPr>
              <a:t>value</a:t>
            </a: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s</a:t>
            </a:r>
            <a:r>
              <a:rPr sz="1600" spc="5" dirty="0">
                <a:solidFill>
                  <a:srgbClr val="000065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00065"/>
                </a:solidFill>
                <a:latin typeface="Comic Sans MS"/>
                <a:cs typeface="Comic Sans MS"/>
              </a:rPr>
              <a:t>o</a:t>
            </a: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f </a:t>
            </a:r>
            <a:r>
              <a:rPr sz="1600" dirty="0">
                <a:solidFill>
                  <a:srgbClr val="000065"/>
                </a:solidFill>
                <a:latin typeface="Courier New"/>
                <a:cs typeface="Courier New"/>
              </a:rPr>
              <a:t>x </a:t>
            </a:r>
            <a:r>
              <a:rPr sz="1600" dirty="0">
                <a:solidFill>
                  <a:srgbClr val="000065"/>
                </a:solidFill>
                <a:latin typeface="Comic Sans MS"/>
                <a:cs typeface="Comic Sans MS"/>
              </a:rPr>
              <a:t>and </a:t>
            </a:r>
            <a:r>
              <a:rPr sz="1600" dirty="0">
                <a:solidFill>
                  <a:srgbClr val="000065"/>
                </a:solidFill>
                <a:latin typeface="Courier New"/>
                <a:cs typeface="Courier New"/>
              </a:rPr>
              <a:t>y</a:t>
            </a:r>
            <a:r>
              <a:rPr sz="1600" spc="-49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700" i="1" spc="-50" dirty="0">
                <a:solidFill>
                  <a:srgbClr val="000065"/>
                </a:solidFill>
                <a:latin typeface="Comic Sans MS"/>
                <a:cs typeface="Comic Sans MS"/>
              </a:rPr>
              <a:t>after </a:t>
            </a:r>
            <a:r>
              <a:rPr sz="1700" i="1" spc="-60" dirty="0">
                <a:solidFill>
                  <a:srgbClr val="000065"/>
                </a:solidFill>
                <a:latin typeface="Comic Sans MS"/>
                <a:cs typeface="Comic Sans MS"/>
              </a:rPr>
              <a:t>th</a:t>
            </a:r>
            <a:r>
              <a:rPr sz="1700" i="1" spc="-55" dirty="0">
                <a:solidFill>
                  <a:srgbClr val="000065"/>
                </a:solidFill>
                <a:latin typeface="Comic Sans MS"/>
                <a:cs typeface="Comic Sans MS"/>
              </a:rPr>
              <a:t>e</a:t>
            </a:r>
            <a:r>
              <a:rPr sz="1700" i="1" spc="-35" dirty="0">
                <a:solidFill>
                  <a:srgbClr val="000065"/>
                </a:solidFill>
                <a:latin typeface="Comic Sans MS"/>
                <a:cs typeface="Comic Sans MS"/>
              </a:rPr>
              <a:t> </a:t>
            </a:r>
            <a:r>
              <a:rPr sz="1700" i="1" spc="-55" dirty="0">
                <a:solidFill>
                  <a:srgbClr val="000065"/>
                </a:solidFill>
                <a:latin typeface="Comic Sans MS"/>
                <a:cs typeface="Comic Sans MS"/>
              </a:rPr>
              <a:t>function</a:t>
            </a:r>
            <a:r>
              <a:rPr sz="1700" i="1" spc="-35" dirty="0">
                <a:solidFill>
                  <a:srgbClr val="000065"/>
                </a:solidFill>
                <a:latin typeface="Comic Sans MS"/>
                <a:cs typeface="Comic Sans MS"/>
              </a:rPr>
              <a:t> </a:t>
            </a:r>
            <a:r>
              <a:rPr sz="1700" i="1" spc="-45" dirty="0">
                <a:solidFill>
                  <a:srgbClr val="000065"/>
                </a:solidFill>
                <a:latin typeface="Comic Sans MS"/>
                <a:cs typeface="Comic Sans MS"/>
              </a:rPr>
              <a:t>call?</a:t>
            </a:r>
            <a:endParaRPr sz="17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6255">
              <a:lnSpc>
                <a:spcPct val="100000"/>
              </a:lnSpc>
            </a:pPr>
            <a:r>
              <a:rPr dirty="0"/>
              <a:t>Functions</a:t>
            </a:r>
            <a:r>
              <a:rPr spc="20" dirty="0"/>
              <a:t> </a:t>
            </a:r>
            <a:r>
              <a:rPr spc="-5" dirty="0"/>
              <a:t>returning</a:t>
            </a:r>
            <a:r>
              <a:rPr dirty="0"/>
              <a:t> </a:t>
            </a:r>
            <a:r>
              <a:rPr spc="-5" dirty="0"/>
              <a:t>a</a:t>
            </a:r>
            <a:r>
              <a:rPr spc="5" dirty="0"/>
              <a:t> </a:t>
            </a:r>
            <a:r>
              <a:rPr dirty="0"/>
              <a:t>value</a:t>
            </a:r>
          </a:p>
        </p:txBody>
      </p:sp>
      <p:sp>
        <p:nvSpPr>
          <p:cNvPr id="3" name="object 3"/>
          <p:cNvSpPr/>
          <p:nvPr/>
        </p:nvSpPr>
        <p:spPr>
          <a:xfrm>
            <a:off x="2106815" y="1690116"/>
            <a:ext cx="4732020" cy="3026410"/>
          </a:xfrm>
          <a:custGeom>
            <a:avLst/>
            <a:gdLst/>
            <a:ahLst/>
            <a:cxnLst/>
            <a:rect l="l" t="t" r="r" b="b"/>
            <a:pathLst>
              <a:path w="4732020" h="3026410">
                <a:moveTo>
                  <a:pt x="0" y="0"/>
                </a:moveTo>
                <a:lnTo>
                  <a:pt x="0" y="3025902"/>
                </a:lnTo>
                <a:lnTo>
                  <a:pt x="4732020" y="3025902"/>
                </a:lnTo>
                <a:lnTo>
                  <a:pt x="47320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6815" y="1690116"/>
            <a:ext cx="4732020" cy="3026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 marR="2432685">
              <a:lnSpc>
                <a:spcPct val="1503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&lt;stdio.h&gt;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sqr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x);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main</a:t>
            </a:r>
            <a:r>
              <a:rPr sz="1600" spc="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339A"/>
                </a:solidFill>
                <a:latin typeface="Courier New"/>
                <a:cs typeface="Courier New"/>
              </a:rPr>
              <a:t>voi</a:t>
            </a:r>
            <a:r>
              <a:rPr sz="1600" spc="-5" dirty="0">
                <a:solidFill>
                  <a:srgbClr val="00339A"/>
                </a:solidFill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)</a:t>
            </a: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334010" marR="243268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, </a:t>
            </a:r>
            <a:r>
              <a:rPr sz="1600" spc="-5" dirty="0">
                <a:latin typeface="Courier New"/>
                <a:cs typeface="Courier New"/>
              </a:rPr>
              <a:t>b; </a:t>
            </a:r>
            <a:r>
              <a:rPr sz="1600" dirty="0">
                <a:latin typeface="Courier New"/>
                <a:cs typeface="Courier New"/>
              </a:rPr>
              <a:t>scanf(“%d”, &amp;a); b =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sqr</a:t>
            </a:r>
            <a:r>
              <a:rPr sz="1600" b="1" dirty="0">
                <a:latin typeface="Courier New"/>
                <a:cs typeface="Courier New"/>
              </a:rPr>
              <a:t>( a </a:t>
            </a:r>
            <a:r>
              <a:rPr sz="1600" b="1" spc="-5" dirty="0">
                <a:latin typeface="Courier New"/>
                <a:cs typeface="Courier New"/>
              </a:rPr>
              <a:t>);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34010" marR="2311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printf(“%d </a:t>
            </a:r>
            <a:r>
              <a:rPr sz="1600" spc="-5" dirty="0">
                <a:latin typeface="Courier New"/>
                <a:cs typeface="Courier New"/>
              </a:rPr>
              <a:t>s</a:t>
            </a:r>
            <a:r>
              <a:rPr sz="1600" dirty="0">
                <a:latin typeface="Courier New"/>
                <a:cs typeface="Courier New"/>
              </a:rPr>
              <a:t>quared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is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%d\n”,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a,b);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0;</a:t>
            </a:r>
            <a:endParaRPr sz="1600" dirty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2081669" y="4981194"/>
            <a:ext cx="4699000" cy="1804035"/>
          </a:xfrm>
          <a:custGeom>
            <a:avLst/>
            <a:gdLst/>
            <a:ahLst/>
            <a:cxnLst/>
            <a:rect l="l" t="t" r="r" b="b"/>
            <a:pathLst>
              <a:path w="4699000" h="1804034">
                <a:moveTo>
                  <a:pt x="0" y="0"/>
                </a:moveTo>
                <a:lnTo>
                  <a:pt x="0" y="1803654"/>
                </a:lnTo>
                <a:lnTo>
                  <a:pt x="4698491" y="1803654"/>
                </a:lnTo>
                <a:lnTo>
                  <a:pt x="469849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81669" y="4981194"/>
            <a:ext cx="4699000" cy="180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sqr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x)</a:t>
            </a:r>
            <a:endParaRPr sz="1600">
              <a:latin typeface="Courier New"/>
              <a:cs typeface="Courier New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455930" marR="252285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result; result = x*x;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45593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result;</a:t>
            </a:r>
            <a:endParaRPr sz="1600">
              <a:latin typeface="Courier New"/>
              <a:cs typeface="Courier New"/>
            </a:endParaRPr>
          </a:p>
          <a:p>
            <a:pPr marL="8953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46948" y="3105150"/>
            <a:ext cx="509905" cy="219075"/>
          </a:xfrm>
          <a:custGeom>
            <a:avLst/>
            <a:gdLst/>
            <a:ahLst/>
            <a:cxnLst/>
            <a:rect l="l" t="t" r="r" b="b"/>
            <a:pathLst>
              <a:path w="509904" h="219075">
                <a:moveTo>
                  <a:pt x="0" y="0"/>
                </a:moveTo>
                <a:lnTo>
                  <a:pt x="0" y="218693"/>
                </a:lnTo>
                <a:lnTo>
                  <a:pt x="509777" y="218693"/>
                </a:lnTo>
                <a:lnTo>
                  <a:pt x="509777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61427" y="5154167"/>
            <a:ext cx="509905" cy="219710"/>
          </a:xfrm>
          <a:custGeom>
            <a:avLst/>
            <a:gdLst/>
            <a:ahLst/>
            <a:cxnLst/>
            <a:rect l="l" t="t" r="r" b="b"/>
            <a:pathLst>
              <a:path w="509904" h="219710">
                <a:moveTo>
                  <a:pt x="0" y="0"/>
                </a:moveTo>
                <a:lnTo>
                  <a:pt x="0" y="219456"/>
                </a:lnTo>
                <a:lnTo>
                  <a:pt x="509777" y="219456"/>
                </a:lnTo>
                <a:lnTo>
                  <a:pt x="509777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12443" y="2132076"/>
            <a:ext cx="1990725" cy="2268855"/>
          </a:xfrm>
          <a:prstGeom prst="rect">
            <a:avLst/>
          </a:prstGeom>
          <a:ln w="19049">
            <a:solidFill>
              <a:srgbClr val="9696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1970">
              <a:lnSpc>
                <a:spcPct val="100000"/>
              </a:lnSpc>
            </a:pPr>
            <a:r>
              <a:rPr sz="1600" dirty="0">
                <a:latin typeface="Comic Sans MS"/>
                <a:cs typeface="Comic Sans MS"/>
              </a:rPr>
              <a:t>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8915" y="5049773"/>
            <a:ext cx="2025650" cy="1076325"/>
          </a:xfrm>
          <a:prstGeom prst="rect">
            <a:avLst/>
          </a:prstGeom>
          <a:ln w="19050">
            <a:solidFill>
              <a:srgbClr val="9696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1020">
              <a:lnSpc>
                <a:spcPct val="100000"/>
              </a:lnSpc>
            </a:pPr>
            <a:r>
              <a:rPr sz="1600" dirty="0">
                <a:latin typeface="Comic Sans MS"/>
                <a:cs typeface="Comic Sans MS"/>
              </a:rPr>
              <a:t>x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51177" y="3185922"/>
            <a:ext cx="76200" cy="2094230"/>
          </a:xfrm>
          <a:custGeom>
            <a:avLst/>
            <a:gdLst/>
            <a:ahLst/>
            <a:cxnLst/>
            <a:rect l="l" t="t" r="r" b="b"/>
            <a:pathLst>
              <a:path w="76200" h="2094229">
                <a:moveTo>
                  <a:pt x="37337" y="19049"/>
                </a:moveTo>
                <a:lnTo>
                  <a:pt x="37337" y="0"/>
                </a:lnTo>
                <a:lnTo>
                  <a:pt x="18287" y="0"/>
                </a:lnTo>
                <a:lnTo>
                  <a:pt x="18287" y="19049"/>
                </a:lnTo>
                <a:lnTo>
                  <a:pt x="37337" y="19049"/>
                </a:lnTo>
                <a:close/>
              </a:path>
              <a:path w="76200" h="2094229">
                <a:moveTo>
                  <a:pt x="37337" y="57149"/>
                </a:moveTo>
                <a:lnTo>
                  <a:pt x="37337" y="38099"/>
                </a:lnTo>
                <a:lnTo>
                  <a:pt x="18287" y="38099"/>
                </a:lnTo>
                <a:lnTo>
                  <a:pt x="18287" y="57149"/>
                </a:lnTo>
                <a:lnTo>
                  <a:pt x="37337" y="57149"/>
                </a:lnTo>
                <a:close/>
              </a:path>
              <a:path w="76200" h="2094229">
                <a:moveTo>
                  <a:pt x="38100" y="95249"/>
                </a:moveTo>
                <a:lnTo>
                  <a:pt x="37337" y="76199"/>
                </a:lnTo>
                <a:lnTo>
                  <a:pt x="18287" y="76199"/>
                </a:lnTo>
                <a:lnTo>
                  <a:pt x="19050" y="95249"/>
                </a:lnTo>
                <a:lnTo>
                  <a:pt x="38100" y="95249"/>
                </a:lnTo>
                <a:close/>
              </a:path>
              <a:path w="76200" h="2094229">
                <a:moveTo>
                  <a:pt x="38100" y="133349"/>
                </a:moveTo>
                <a:lnTo>
                  <a:pt x="38100" y="114299"/>
                </a:lnTo>
                <a:lnTo>
                  <a:pt x="19050" y="114299"/>
                </a:lnTo>
                <a:lnTo>
                  <a:pt x="19050" y="133349"/>
                </a:lnTo>
                <a:lnTo>
                  <a:pt x="38100" y="133349"/>
                </a:lnTo>
                <a:close/>
              </a:path>
              <a:path w="76200" h="2094229">
                <a:moveTo>
                  <a:pt x="38100" y="171449"/>
                </a:moveTo>
                <a:lnTo>
                  <a:pt x="38100" y="152399"/>
                </a:lnTo>
                <a:lnTo>
                  <a:pt x="19050" y="152399"/>
                </a:lnTo>
                <a:lnTo>
                  <a:pt x="19050" y="171449"/>
                </a:lnTo>
                <a:lnTo>
                  <a:pt x="38100" y="171449"/>
                </a:lnTo>
                <a:close/>
              </a:path>
              <a:path w="76200" h="2094229">
                <a:moveTo>
                  <a:pt x="38100" y="209549"/>
                </a:moveTo>
                <a:lnTo>
                  <a:pt x="38100" y="190499"/>
                </a:lnTo>
                <a:lnTo>
                  <a:pt x="19050" y="190499"/>
                </a:lnTo>
                <a:lnTo>
                  <a:pt x="19050" y="209549"/>
                </a:lnTo>
                <a:lnTo>
                  <a:pt x="38100" y="209549"/>
                </a:lnTo>
                <a:close/>
              </a:path>
              <a:path w="76200" h="2094229">
                <a:moveTo>
                  <a:pt x="38849" y="247649"/>
                </a:moveTo>
                <a:lnTo>
                  <a:pt x="38100" y="228599"/>
                </a:lnTo>
                <a:lnTo>
                  <a:pt x="19050" y="228599"/>
                </a:lnTo>
                <a:lnTo>
                  <a:pt x="19799" y="247649"/>
                </a:lnTo>
                <a:lnTo>
                  <a:pt x="38849" y="247649"/>
                </a:lnTo>
                <a:close/>
              </a:path>
              <a:path w="76200" h="2094229">
                <a:moveTo>
                  <a:pt x="38849" y="285749"/>
                </a:moveTo>
                <a:lnTo>
                  <a:pt x="38849" y="266699"/>
                </a:lnTo>
                <a:lnTo>
                  <a:pt x="19799" y="266699"/>
                </a:lnTo>
                <a:lnTo>
                  <a:pt x="19799" y="285749"/>
                </a:lnTo>
                <a:lnTo>
                  <a:pt x="38849" y="285749"/>
                </a:lnTo>
                <a:close/>
              </a:path>
              <a:path w="76200" h="2094229">
                <a:moveTo>
                  <a:pt x="38849" y="323849"/>
                </a:moveTo>
                <a:lnTo>
                  <a:pt x="38849" y="304799"/>
                </a:lnTo>
                <a:lnTo>
                  <a:pt x="19799" y="304799"/>
                </a:lnTo>
                <a:lnTo>
                  <a:pt x="19799" y="323849"/>
                </a:lnTo>
                <a:lnTo>
                  <a:pt x="38849" y="323849"/>
                </a:lnTo>
                <a:close/>
              </a:path>
              <a:path w="76200" h="2094229">
                <a:moveTo>
                  <a:pt x="38849" y="361949"/>
                </a:moveTo>
                <a:lnTo>
                  <a:pt x="38849" y="342899"/>
                </a:lnTo>
                <a:lnTo>
                  <a:pt x="19799" y="342899"/>
                </a:lnTo>
                <a:lnTo>
                  <a:pt x="19799" y="361949"/>
                </a:lnTo>
                <a:lnTo>
                  <a:pt x="38849" y="361949"/>
                </a:lnTo>
                <a:close/>
              </a:path>
              <a:path w="76200" h="2094229">
                <a:moveTo>
                  <a:pt x="39611" y="400049"/>
                </a:moveTo>
                <a:lnTo>
                  <a:pt x="39611" y="380999"/>
                </a:lnTo>
                <a:lnTo>
                  <a:pt x="20561" y="380999"/>
                </a:lnTo>
                <a:lnTo>
                  <a:pt x="20561" y="400049"/>
                </a:lnTo>
                <a:lnTo>
                  <a:pt x="39611" y="400049"/>
                </a:lnTo>
                <a:close/>
              </a:path>
              <a:path w="76200" h="2094229">
                <a:moveTo>
                  <a:pt x="39611" y="438149"/>
                </a:moveTo>
                <a:lnTo>
                  <a:pt x="39611" y="419099"/>
                </a:lnTo>
                <a:lnTo>
                  <a:pt x="20561" y="419099"/>
                </a:lnTo>
                <a:lnTo>
                  <a:pt x="20561" y="438149"/>
                </a:lnTo>
                <a:lnTo>
                  <a:pt x="39611" y="438149"/>
                </a:lnTo>
                <a:close/>
              </a:path>
              <a:path w="76200" h="2094229">
                <a:moveTo>
                  <a:pt x="39611" y="476249"/>
                </a:moveTo>
                <a:lnTo>
                  <a:pt x="39611" y="457199"/>
                </a:lnTo>
                <a:lnTo>
                  <a:pt x="20561" y="457199"/>
                </a:lnTo>
                <a:lnTo>
                  <a:pt x="20561" y="476249"/>
                </a:lnTo>
                <a:lnTo>
                  <a:pt x="39611" y="476249"/>
                </a:lnTo>
                <a:close/>
              </a:path>
              <a:path w="76200" h="2094229">
                <a:moveTo>
                  <a:pt x="39611" y="514349"/>
                </a:moveTo>
                <a:lnTo>
                  <a:pt x="39611" y="495299"/>
                </a:lnTo>
                <a:lnTo>
                  <a:pt x="20561" y="495299"/>
                </a:lnTo>
                <a:lnTo>
                  <a:pt x="20561" y="514349"/>
                </a:lnTo>
                <a:lnTo>
                  <a:pt x="39611" y="514349"/>
                </a:lnTo>
                <a:close/>
              </a:path>
              <a:path w="76200" h="2094229">
                <a:moveTo>
                  <a:pt x="40373" y="552449"/>
                </a:moveTo>
                <a:lnTo>
                  <a:pt x="40373" y="533399"/>
                </a:lnTo>
                <a:lnTo>
                  <a:pt x="21323" y="533399"/>
                </a:lnTo>
                <a:lnTo>
                  <a:pt x="21323" y="552449"/>
                </a:lnTo>
                <a:lnTo>
                  <a:pt x="40373" y="552449"/>
                </a:lnTo>
                <a:close/>
              </a:path>
              <a:path w="76200" h="2094229">
                <a:moveTo>
                  <a:pt x="40373" y="590549"/>
                </a:moveTo>
                <a:lnTo>
                  <a:pt x="40373" y="571499"/>
                </a:lnTo>
                <a:lnTo>
                  <a:pt x="21323" y="571499"/>
                </a:lnTo>
                <a:lnTo>
                  <a:pt x="21323" y="590549"/>
                </a:lnTo>
                <a:lnTo>
                  <a:pt x="40373" y="590549"/>
                </a:lnTo>
                <a:close/>
              </a:path>
              <a:path w="76200" h="2094229">
                <a:moveTo>
                  <a:pt x="40373" y="628649"/>
                </a:moveTo>
                <a:lnTo>
                  <a:pt x="40373" y="609599"/>
                </a:lnTo>
                <a:lnTo>
                  <a:pt x="21323" y="609599"/>
                </a:lnTo>
                <a:lnTo>
                  <a:pt x="21323" y="628649"/>
                </a:lnTo>
                <a:lnTo>
                  <a:pt x="40373" y="628649"/>
                </a:lnTo>
                <a:close/>
              </a:path>
              <a:path w="76200" h="2094229">
                <a:moveTo>
                  <a:pt x="41135" y="666749"/>
                </a:moveTo>
                <a:lnTo>
                  <a:pt x="40373" y="647699"/>
                </a:lnTo>
                <a:lnTo>
                  <a:pt x="21323" y="647699"/>
                </a:lnTo>
                <a:lnTo>
                  <a:pt x="22085" y="666749"/>
                </a:lnTo>
                <a:lnTo>
                  <a:pt x="41135" y="666749"/>
                </a:lnTo>
                <a:close/>
              </a:path>
              <a:path w="76200" h="2094229">
                <a:moveTo>
                  <a:pt x="41135" y="704849"/>
                </a:moveTo>
                <a:lnTo>
                  <a:pt x="41135" y="685799"/>
                </a:lnTo>
                <a:lnTo>
                  <a:pt x="22085" y="685799"/>
                </a:lnTo>
                <a:lnTo>
                  <a:pt x="22085" y="704849"/>
                </a:lnTo>
                <a:lnTo>
                  <a:pt x="41135" y="704849"/>
                </a:lnTo>
                <a:close/>
              </a:path>
              <a:path w="76200" h="2094229">
                <a:moveTo>
                  <a:pt x="41135" y="742949"/>
                </a:moveTo>
                <a:lnTo>
                  <a:pt x="41135" y="723899"/>
                </a:lnTo>
                <a:lnTo>
                  <a:pt x="22085" y="723899"/>
                </a:lnTo>
                <a:lnTo>
                  <a:pt x="22085" y="742949"/>
                </a:lnTo>
                <a:lnTo>
                  <a:pt x="41135" y="742949"/>
                </a:lnTo>
                <a:close/>
              </a:path>
              <a:path w="76200" h="2094229">
                <a:moveTo>
                  <a:pt x="41135" y="781049"/>
                </a:moveTo>
                <a:lnTo>
                  <a:pt x="41135" y="761999"/>
                </a:lnTo>
                <a:lnTo>
                  <a:pt x="22085" y="761999"/>
                </a:lnTo>
                <a:lnTo>
                  <a:pt x="22085" y="781049"/>
                </a:lnTo>
                <a:lnTo>
                  <a:pt x="41135" y="781049"/>
                </a:lnTo>
                <a:close/>
              </a:path>
              <a:path w="76200" h="2094229">
                <a:moveTo>
                  <a:pt x="41897" y="819149"/>
                </a:moveTo>
                <a:lnTo>
                  <a:pt x="41135" y="800099"/>
                </a:lnTo>
                <a:lnTo>
                  <a:pt x="22085" y="800099"/>
                </a:lnTo>
                <a:lnTo>
                  <a:pt x="22847" y="819149"/>
                </a:lnTo>
                <a:lnTo>
                  <a:pt x="41897" y="819149"/>
                </a:lnTo>
                <a:close/>
              </a:path>
              <a:path w="76200" h="2094229">
                <a:moveTo>
                  <a:pt x="41897" y="857249"/>
                </a:moveTo>
                <a:lnTo>
                  <a:pt x="41897" y="838199"/>
                </a:lnTo>
                <a:lnTo>
                  <a:pt x="22847" y="838199"/>
                </a:lnTo>
                <a:lnTo>
                  <a:pt x="22847" y="857249"/>
                </a:lnTo>
                <a:lnTo>
                  <a:pt x="41897" y="857249"/>
                </a:lnTo>
                <a:close/>
              </a:path>
              <a:path w="76200" h="2094229">
                <a:moveTo>
                  <a:pt x="41897" y="895349"/>
                </a:moveTo>
                <a:lnTo>
                  <a:pt x="41897" y="876299"/>
                </a:lnTo>
                <a:lnTo>
                  <a:pt x="22847" y="876299"/>
                </a:lnTo>
                <a:lnTo>
                  <a:pt x="22847" y="895349"/>
                </a:lnTo>
                <a:lnTo>
                  <a:pt x="41897" y="895349"/>
                </a:lnTo>
                <a:close/>
              </a:path>
              <a:path w="76200" h="2094229">
                <a:moveTo>
                  <a:pt x="41897" y="933449"/>
                </a:moveTo>
                <a:lnTo>
                  <a:pt x="41897" y="914399"/>
                </a:lnTo>
                <a:lnTo>
                  <a:pt x="22847" y="914399"/>
                </a:lnTo>
                <a:lnTo>
                  <a:pt x="22847" y="933449"/>
                </a:lnTo>
                <a:lnTo>
                  <a:pt x="41897" y="933449"/>
                </a:lnTo>
                <a:close/>
              </a:path>
              <a:path w="76200" h="2094229">
                <a:moveTo>
                  <a:pt x="42659" y="971549"/>
                </a:moveTo>
                <a:lnTo>
                  <a:pt x="42659" y="952499"/>
                </a:lnTo>
                <a:lnTo>
                  <a:pt x="23609" y="952499"/>
                </a:lnTo>
                <a:lnTo>
                  <a:pt x="23609" y="971549"/>
                </a:lnTo>
                <a:lnTo>
                  <a:pt x="42659" y="971549"/>
                </a:lnTo>
                <a:close/>
              </a:path>
              <a:path w="76200" h="2094229">
                <a:moveTo>
                  <a:pt x="42659" y="1009649"/>
                </a:moveTo>
                <a:lnTo>
                  <a:pt x="42659" y="990599"/>
                </a:lnTo>
                <a:lnTo>
                  <a:pt x="23609" y="990599"/>
                </a:lnTo>
                <a:lnTo>
                  <a:pt x="23609" y="1009649"/>
                </a:lnTo>
                <a:lnTo>
                  <a:pt x="42659" y="1009649"/>
                </a:lnTo>
                <a:close/>
              </a:path>
              <a:path w="76200" h="2094229">
                <a:moveTo>
                  <a:pt x="42659" y="1047749"/>
                </a:moveTo>
                <a:lnTo>
                  <a:pt x="42659" y="1028699"/>
                </a:lnTo>
                <a:lnTo>
                  <a:pt x="23609" y="1028699"/>
                </a:lnTo>
                <a:lnTo>
                  <a:pt x="23609" y="1047749"/>
                </a:lnTo>
                <a:lnTo>
                  <a:pt x="42659" y="1047749"/>
                </a:lnTo>
                <a:close/>
              </a:path>
              <a:path w="76200" h="2094229">
                <a:moveTo>
                  <a:pt x="42659" y="1085849"/>
                </a:moveTo>
                <a:lnTo>
                  <a:pt x="42659" y="1066799"/>
                </a:lnTo>
                <a:lnTo>
                  <a:pt x="23609" y="1066799"/>
                </a:lnTo>
                <a:lnTo>
                  <a:pt x="23609" y="1085849"/>
                </a:lnTo>
                <a:lnTo>
                  <a:pt x="42659" y="1085849"/>
                </a:lnTo>
                <a:close/>
              </a:path>
              <a:path w="76200" h="2094229">
                <a:moveTo>
                  <a:pt x="43421" y="1123949"/>
                </a:moveTo>
                <a:lnTo>
                  <a:pt x="43421" y="1104899"/>
                </a:lnTo>
                <a:lnTo>
                  <a:pt x="24371" y="1104899"/>
                </a:lnTo>
                <a:lnTo>
                  <a:pt x="24371" y="1123949"/>
                </a:lnTo>
                <a:lnTo>
                  <a:pt x="43421" y="1123949"/>
                </a:lnTo>
                <a:close/>
              </a:path>
              <a:path w="76200" h="2094229">
                <a:moveTo>
                  <a:pt x="43421" y="1162049"/>
                </a:moveTo>
                <a:lnTo>
                  <a:pt x="43421" y="1142999"/>
                </a:lnTo>
                <a:lnTo>
                  <a:pt x="24371" y="1142999"/>
                </a:lnTo>
                <a:lnTo>
                  <a:pt x="24371" y="1162049"/>
                </a:lnTo>
                <a:lnTo>
                  <a:pt x="43421" y="1162049"/>
                </a:lnTo>
                <a:close/>
              </a:path>
              <a:path w="76200" h="2094229">
                <a:moveTo>
                  <a:pt x="43421" y="1200149"/>
                </a:moveTo>
                <a:lnTo>
                  <a:pt x="43421" y="1181099"/>
                </a:lnTo>
                <a:lnTo>
                  <a:pt x="24371" y="1181099"/>
                </a:lnTo>
                <a:lnTo>
                  <a:pt x="24371" y="1200149"/>
                </a:lnTo>
                <a:lnTo>
                  <a:pt x="43421" y="1200149"/>
                </a:lnTo>
                <a:close/>
              </a:path>
              <a:path w="76200" h="2094229">
                <a:moveTo>
                  <a:pt x="44196" y="1238249"/>
                </a:moveTo>
                <a:lnTo>
                  <a:pt x="43421" y="1219199"/>
                </a:lnTo>
                <a:lnTo>
                  <a:pt x="24371" y="1219199"/>
                </a:lnTo>
                <a:lnTo>
                  <a:pt x="25146" y="1238249"/>
                </a:lnTo>
                <a:lnTo>
                  <a:pt x="44196" y="1238249"/>
                </a:lnTo>
                <a:close/>
              </a:path>
              <a:path w="76200" h="2094229">
                <a:moveTo>
                  <a:pt x="44196" y="1276349"/>
                </a:moveTo>
                <a:lnTo>
                  <a:pt x="44196" y="1257299"/>
                </a:lnTo>
                <a:lnTo>
                  <a:pt x="25146" y="1257299"/>
                </a:lnTo>
                <a:lnTo>
                  <a:pt x="25146" y="1276349"/>
                </a:lnTo>
                <a:lnTo>
                  <a:pt x="44196" y="1276349"/>
                </a:lnTo>
                <a:close/>
              </a:path>
              <a:path w="76200" h="2094229">
                <a:moveTo>
                  <a:pt x="44196" y="1314449"/>
                </a:moveTo>
                <a:lnTo>
                  <a:pt x="44196" y="1295399"/>
                </a:lnTo>
                <a:lnTo>
                  <a:pt x="25146" y="1295399"/>
                </a:lnTo>
                <a:lnTo>
                  <a:pt x="25146" y="1314449"/>
                </a:lnTo>
                <a:lnTo>
                  <a:pt x="44196" y="1314449"/>
                </a:lnTo>
                <a:close/>
              </a:path>
              <a:path w="76200" h="2094229">
                <a:moveTo>
                  <a:pt x="44196" y="1352549"/>
                </a:moveTo>
                <a:lnTo>
                  <a:pt x="44196" y="1333499"/>
                </a:lnTo>
                <a:lnTo>
                  <a:pt x="25146" y="1333499"/>
                </a:lnTo>
                <a:lnTo>
                  <a:pt x="25146" y="1352549"/>
                </a:lnTo>
                <a:lnTo>
                  <a:pt x="44196" y="1352549"/>
                </a:lnTo>
                <a:close/>
              </a:path>
              <a:path w="76200" h="2094229">
                <a:moveTo>
                  <a:pt x="44945" y="1390649"/>
                </a:moveTo>
                <a:lnTo>
                  <a:pt x="44196" y="1371599"/>
                </a:lnTo>
                <a:lnTo>
                  <a:pt x="25146" y="1371599"/>
                </a:lnTo>
                <a:lnTo>
                  <a:pt x="25895" y="1390649"/>
                </a:lnTo>
                <a:lnTo>
                  <a:pt x="44945" y="1390649"/>
                </a:lnTo>
                <a:close/>
              </a:path>
              <a:path w="76200" h="2094229">
                <a:moveTo>
                  <a:pt x="44945" y="1428749"/>
                </a:moveTo>
                <a:lnTo>
                  <a:pt x="44945" y="1409699"/>
                </a:lnTo>
                <a:lnTo>
                  <a:pt x="25895" y="1409699"/>
                </a:lnTo>
                <a:lnTo>
                  <a:pt x="25895" y="1428749"/>
                </a:lnTo>
                <a:lnTo>
                  <a:pt x="44945" y="1428749"/>
                </a:lnTo>
                <a:close/>
              </a:path>
              <a:path w="76200" h="2094229">
                <a:moveTo>
                  <a:pt x="44945" y="1466849"/>
                </a:moveTo>
                <a:lnTo>
                  <a:pt x="44945" y="1447799"/>
                </a:lnTo>
                <a:lnTo>
                  <a:pt x="25895" y="1447799"/>
                </a:lnTo>
                <a:lnTo>
                  <a:pt x="25895" y="1466849"/>
                </a:lnTo>
                <a:lnTo>
                  <a:pt x="44945" y="1466849"/>
                </a:lnTo>
                <a:close/>
              </a:path>
              <a:path w="76200" h="2094229">
                <a:moveTo>
                  <a:pt x="44945" y="1504949"/>
                </a:moveTo>
                <a:lnTo>
                  <a:pt x="44945" y="1485899"/>
                </a:lnTo>
                <a:lnTo>
                  <a:pt x="25895" y="1485899"/>
                </a:lnTo>
                <a:lnTo>
                  <a:pt x="25895" y="1504949"/>
                </a:lnTo>
                <a:lnTo>
                  <a:pt x="44945" y="1504949"/>
                </a:lnTo>
                <a:close/>
              </a:path>
              <a:path w="76200" h="2094229">
                <a:moveTo>
                  <a:pt x="45720" y="1543049"/>
                </a:moveTo>
                <a:lnTo>
                  <a:pt x="44945" y="1523999"/>
                </a:lnTo>
                <a:lnTo>
                  <a:pt x="25895" y="1523999"/>
                </a:lnTo>
                <a:lnTo>
                  <a:pt x="26670" y="1543049"/>
                </a:lnTo>
                <a:lnTo>
                  <a:pt x="45720" y="1543049"/>
                </a:lnTo>
                <a:close/>
              </a:path>
              <a:path w="76200" h="2094229">
                <a:moveTo>
                  <a:pt x="45720" y="1581149"/>
                </a:moveTo>
                <a:lnTo>
                  <a:pt x="45720" y="1562099"/>
                </a:lnTo>
                <a:lnTo>
                  <a:pt x="26670" y="1562099"/>
                </a:lnTo>
                <a:lnTo>
                  <a:pt x="26670" y="1581149"/>
                </a:lnTo>
                <a:lnTo>
                  <a:pt x="45720" y="1581149"/>
                </a:lnTo>
                <a:close/>
              </a:path>
              <a:path w="76200" h="2094229">
                <a:moveTo>
                  <a:pt x="45720" y="1619249"/>
                </a:moveTo>
                <a:lnTo>
                  <a:pt x="45720" y="1600199"/>
                </a:lnTo>
                <a:lnTo>
                  <a:pt x="26670" y="1600199"/>
                </a:lnTo>
                <a:lnTo>
                  <a:pt x="26670" y="1619249"/>
                </a:lnTo>
                <a:lnTo>
                  <a:pt x="45720" y="1619249"/>
                </a:lnTo>
                <a:close/>
              </a:path>
              <a:path w="76200" h="2094229">
                <a:moveTo>
                  <a:pt x="45720" y="1657349"/>
                </a:moveTo>
                <a:lnTo>
                  <a:pt x="45720" y="1638299"/>
                </a:lnTo>
                <a:lnTo>
                  <a:pt x="26670" y="1638299"/>
                </a:lnTo>
                <a:lnTo>
                  <a:pt x="26670" y="1657349"/>
                </a:lnTo>
                <a:lnTo>
                  <a:pt x="45720" y="1657349"/>
                </a:lnTo>
                <a:close/>
              </a:path>
              <a:path w="76200" h="2094229">
                <a:moveTo>
                  <a:pt x="46469" y="1695449"/>
                </a:moveTo>
                <a:lnTo>
                  <a:pt x="46469" y="1676399"/>
                </a:lnTo>
                <a:lnTo>
                  <a:pt x="27419" y="1676399"/>
                </a:lnTo>
                <a:lnTo>
                  <a:pt x="27419" y="1695449"/>
                </a:lnTo>
                <a:lnTo>
                  <a:pt x="46469" y="1695449"/>
                </a:lnTo>
                <a:close/>
              </a:path>
              <a:path w="76200" h="2094229">
                <a:moveTo>
                  <a:pt x="46469" y="1733549"/>
                </a:moveTo>
                <a:lnTo>
                  <a:pt x="46469" y="1714499"/>
                </a:lnTo>
                <a:lnTo>
                  <a:pt x="27419" y="1714499"/>
                </a:lnTo>
                <a:lnTo>
                  <a:pt x="27419" y="1733549"/>
                </a:lnTo>
                <a:lnTo>
                  <a:pt x="46469" y="1733549"/>
                </a:lnTo>
                <a:close/>
              </a:path>
              <a:path w="76200" h="2094229">
                <a:moveTo>
                  <a:pt x="46469" y="1771649"/>
                </a:moveTo>
                <a:lnTo>
                  <a:pt x="46469" y="1752599"/>
                </a:lnTo>
                <a:lnTo>
                  <a:pt x="27419" y="1752599"/>
                </a:lnTo>
                <a:lnTo>
                  <a:pt x="27419" y="1771649"/>
                </a:lnTo>
                <a:lnTo>
                  <a:pt x="46469" y="1771649"/>
                </a:lnTo>
                <a:close/>
              </a:path>
              <a:path w="76200" h="2094229">
                <a:moveTo>
                  <a:pt x="46469" y="1809749"/>
                </a:moveTo>
                <a:lnTo>
                  <a:pt x="46469" y="1790699"/>
                </a:lnTo>
                <a:lnTo>
                  <a:pt x="27419" y="1790699"/>
                </a:lnTo>
                <a:lnTo>
                  <a:pt x="27419" y="1809749"/>
                </a:lnTo>
                <a:lnTo>
                  <a:pt x="46469" y="1809749"/>
                </a:lnTo>
                <a:close/>
              </a:path>
              <a:path w="76200" h="2094229">
                <a:moveTo>
                  <a:pt x="47244" y="1847849"/>
                </a:moveTo>
                <a:lnTo>
                  <a:pt x="47244" y="1828799"/>
                </a:lnTo>
                <a:lnTo>
                  <a:pt x="28194" y="1828799"/>
                </a:lnTo>
                <a:lnTo>
                  <a:pt x="28194" y="1847849"/>
                </a:lnTo>
                <a:lnTo>
                  <a:pt x="47244" y="1847849"/>
                </a:lnTo>
                <a:close/>
              </a:path>
              <a:path w="76200" h="2094229">
                <a:moveTo>
                  <a:pt x="47244" y="1885949"/>
                </a:moveTo>
                <a:lnTo>
                  <a:pt x="47244" y="1866899"/>
                </a:lnTo>
                <a:lnTo>
                  <a:pt x="28194" y="1866899"/>
                </a:lnTo>
                <a:lnTo>
                  <a:pt x="28194" y="1885949"/>
                </a:lnTo>
                <a:lnTo>
                  <a:pt x="47244" y="1885949"/>
                </a:lnTo>
                <a:close/>
              </a:path>
              <a:path w="76200" h="2094229">
                <a:moveTo>
                  <a:pt x="47244" y="1924049"/>
                </a:moveTo>
                <a:lnTo>
                  <a:pt x="47244" y="1904999"/>
                </a:lnTo>
                <a:lnTo>
                  <a:pt x="28194" y="1904999"/>
                </a:lnTo>
                <a:lnTo>
                  <a:pt x="28194" y="1924049"/>
                </a:lnTo>
                <a:lnTo>
                  <a:pt x="47244" y="1924049"/>
                </a:lnTo>
                <a:close/>
              </a:path>
              <a:path w="76200" h="2094229">
                <a:moveTo>
                  <a:pt x="47993" y="1962149"/>
                </a:moveTo>
                <a:lnTo>
                  <a:pt x="47244" y="1943099"/>
                </a:lnTo>
                <a:lnTo>
                  <a:pt x="28194" y="1943099"/>
                </a:lnTo>
                <a:lnTo>
                  <a:pt x="28943" y="1962149"/>
                </a:lnTo>
                <a:lnTo>
                  <a:pt x="47993" y="1962149"/>
                </a:lnTo>
                <a:close/>
              </a:path>
              <a:path w="76200" h="2094229">
                <a:moveTo>
                  <a:pt x="47993" y="2000249"/>
                </a:moveTo>
                <a:lnTo>
                  <a:pt x="47993" y="1981199"/>
                </a:lnTo>
                <a:lnTo>
                  <a:pt x="28943" y="1981199"/>
                </a:lnTo>
                <a:lnTo>
                  <a:pt x="28943" y="2000249"/>
                </a:lnTo>
                <a:lnTo>
                  <a:pt x="47993" y="2000249"/>
                </a:lnTo>
                <a:close/>
              </a:path>
              <a:path w="76200" h="2094229">
                <a:moveTo>
                  <a:pt x="76200" y="2017775"/>
                </a:moveTo>
                <a:lnTo>
                  <a:pt x="0" y="2017775"/>
                </a:lnTo>
                <a:lnTo>
                  <a:pt x="28943" y="2074546"/>
                </a:lnTo>
                <a:lnTo>
                  <a:pt x="28943" y="2019299"/>
                </a:lnTo>
                <a:lnTo>
                  <a:pt x="47993" y="2019299"/>
                </a:lnTo>
                <a:lnTo>
                  <a:pt x="47993" y="2075321"/>
                </a:lnTo>
                <a:lnTo>
                  <a:pt x="76200" y="2017775"/>
                </a:lnTo>
                <a:close/>
              </a:path>
              <a:path w="76200" h="2094229">
                <a:moveTo>
                  <a:pt x="47993" y="2029967"/>
                </a:moveTo>
                <a:lnTo>
                  <a:pt x="47993" y="2019299"/>
                </a:lnTo>
                <a:lnTo>
                  <a:pt x="28943" y="2019299"/>
                </a:lnTo>
                <a:lnTo>
                  <a:pt x="28943" y="2030729"/>
                </a:lnTo>
                <a:lnTo>
                  <a:pt x="47993" y="2029967"/>
                </a:lnTo>
                <a:close/>
              </a:path>
              <a:path w="76200" h="2094229">
                <a:moveTo>
                  <a:pt x="47993" y="2075321"/>
                </a:moveTo>
                <a:lnTo>
                  <a:pt x="47993" y="2029967"/>
                </a:lnTo>
                <a:lnTo>
                  <a:pt x="28943" y="2030729"/>
                </a:lnTo>
                <a:lnTo>
                  <a:pt x="28943" y="2074546"/>
                </a:lnTo>
                <a:lnTo>
                  <a:pt x="38849" y="2093975"/>
                </a:lnTo>
                <a:lnTo>
                  <a:pt x="47993" y="207532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10791" y="4296917"/>
            <a:ext cx="1191895" cy="713740"/>
          </a:xfrm>
          <a:custGeom>
            <a:avLst/>
            <a:gdLst/>
            <a:ahLst/>
            <a:cxnLst/>
            <a:rect l="l" t="t" r="r" b="b"/>
            <a:pathLst>
              <a:path w="1191895" h="713739">
                <a:moveTo>
                  <a:pt x="595883" y="0"/>
                </a:moveTo>
                <a:lnTo>
                  <a:pt x="547000" y="1184"/>
                </a:lnTo>
                <a:lnTo>
                  <a:pt x="499207" y="4677"/>
                </a:lnTo>
                <a:lnTo>
                  <a:pt x="452658" y="10384"/>
                </a:lnTo>
                <a:lnTo>
                  <a:pt x="407505" y="18214"/>
                </a:lnTo>
                <a:lnTo>
                  <a:pt x="363902" y="28074"/>
                </a:lnTo>
                <a:lnTo>
                  <a:pt x="322002" y="39872"/>
                </a:lnTo>
                <a:lnTo>
                  <a:pt x="281959" y="53514"/>
                </a:lnTo>
                <a:lnTo>
                  <a:pt x="243925" y="68909"/>
                </a:lnTo>
                <a:lnTo>
                  <a:pt x="208053" y="85963"/>
                </a:lnTo>
                <a:lnTo>
                  <a:pt x="174497" y="104584"/>
                </a:lnTo>
                <a:lnTo>
                  <a:pt x="114946" y="146157"/>
                </a:lnTo>
                <a:lnTo>
                  <a:pt x="66495" y="192888"/>
                </a:lnTo>
                <a:lnTo>
                  <a:pt x="30370" y="244035"/>
                </a:lnTo>
                <a:lnTo>
                  <a:pt x="7796" y="298857"/>
                </a:lnTo>
                <a:lnTo>
                  <a:pt x="0" y="356616"/>
                </a:lnTo>
                <a:lnTo>
                  <a:pt x="1974" y="385815"/>
                </a:lnTo>
                <a:lnTo>
                  <a:pt x="17313" y="442198"/>
                </a:lnTo>
                <a:lnTo>
                  <a:pt x="46815" y="495276"/>
                </a:lnTo>
                <a:lnTo>
                  <a:pt x="89256" y="544307"/>
                </a:lnTo>
                <a:lnTo>
                  <a:pt x="143411" y="588551"/>
                </a:lnTo>
                <a:lnTo>
                  <a:pt x="208053" y="627268"/>
                </a:lnTo>
                <a:lnTo>
                  <a:pt x="243925" y="644322"/>
                </a:lnTo>
                <a:lnTo>
                  <a:pt x="281959" y="659717"/>
                </a:lnTo>
                <a:lnTo>
                  <a:pt x="322002" y="673359"/>
                </a:lnTo>
                <a:lnTo>
                  <a:pt x="363902" y="685157"/>
                </a:lnTo>
                <a:lnTo>
                  <a:pt x="407505" y="695017"/>
                </a:lnTo>
                <a:lnTo>
                  <a:pt x="452658" y="702847"/>
                </a:lnTo>
                <a:lnTo>
                  <a:pt x="499207" y="708554"/>
                </a:lnTo>
                <a:lnTo>
                  <a:pt x="547000" y="712047"/>
                </a:lnTo>
                <a:lnTo>
                  <a:pt x="595883" y="713232"/>
                </a:lnTo>
                <a:lnTo>
                  <a:pt x="644767" y="712047"/>
                </a:lnTo>
                <a:lnTo>
                  <a:pt x="692560" y="708554"/>
                </a:lnTo>
                <a:lnTo>
                  <a:pt x="739109" y="702847"/>
                </a:lnTo>
                <a:lnTo>
                  <a:pt x="784262" y="695017"/>
                </a:lnTo>
                <a:lnTo>
                  <a:pt x="827865" y="685157"/>
                </a:lnTo>
                <a:lnTo>
                  <a:pt x="869765" y="673359"/>
                </a:lnTo>
                <a:lnTo>
                  <a:pt x="909808" y="659717"/>
                </a:lnTo>
                <a:lnTo>
                  <a:pt x="947842" y="644322"/>
                </a:lnTo>
                <a:lnTo>
                  <a:pt x="983714" y="627268"/>
                </a:lnTo>
                <a:lnTo>
                  <a:pt x="1017269" y="608647"/>
                </a:lnTo>
                <a:lnTo>
                  <a:pt x="1076821" y="567074"/>
                </a:lnTo>
                <a:lnTo>
                  <a:pt x="1125272" y="520343"/>
                </a:lnTo>
                <a:lnTo>
                  <a:pt x="1161397" y="469196"/>
                </a:lnTo>
                <a:lnTo>
                  <a:pt x="1183971" y="414374"/>
                </a:lnTo>
                <a:lnTo>
                  <a:pt x="1191767" y="356615"/>
                </a:lnTo>
                <a:lnTo>
                  <a:pt x="1189793" y="327416"/>
                </a:lnTo>
                <a:lnTo>
                  <a:pt x="1174454" y="271033"/>
                </a:lnTo>
                <a:lnTo>
                  <a:pt x="1144952" y="217955"/>
                </a:lnTo>
                <a:lnTo>
                  <a:pt x="1102511" y="168924"/>
                </a:lnTo>
                <a:lnTo>
                  <a:pt x="1048356" y="124680"/>
                </a:lnTo>
                <a:lnTo>
                  <a:pt x="983714" y="85963"/>
                </a:lnTo>
                <a:lnTo>
                  <a:pt x="947842" y="68909"/>
                </a:lnTo>
                <a:lnTo>
                  <a:pt x="909808" y="53514"/>
                </a:lnTo>
                <a:lnTo>
                  <a:pt x="869765" y="39872"/>
                </a:lnTo>
                <a:lnTo>
                  <a:pt x="827865" y="28074"/>
                </a:lnTo>
                <a:lnTo>
                  <a:pt x="784262" y="18214"/>
                </a:lnTo>
                <a:lnTo>
                  <a:pt x="739109" y="10384"/>
                </a:lnTo>
                <a:lnTo>
                  <a:pt x="692560" y="4677"/>
                </a:lnTo>
                <a:lnTo>
                  <a:pt x="644767" y="1184"/>
                </a:lnTo>
                <a:lnTo>
                  <a:pt x="595883" y="0"/>
                </a:lnTo>
                <a:close/>
              </a:path>
            </a:pathLst>
          </a:custGeom>
          <a:ln w="1905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52414" y="4462716"/>
            <a:ext cx="512445" cy="415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value </a:t>
            </a:r>
            <a:r>
              <a:rPr sz="1400" spc="-5" dirty="0">
                <a:latin typeface="Calibri"/>
                <a:cs typeface="Calibri"/>
              </a:rPr>
              <a:t>copied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861" y="2834724"/>
            <a:ext cx="764540" cy="148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result</a:t>
            </a:r>
            <a:endParaRPr sz="160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  <a:spcBef>
                <a:spcPts val="1045"/>
              </a:spcBef>
            </a:pPr>
            <a:r>
              <a:rPr sz="1600" dirty="0">
                <a:latin typeface="Calibri"/>
                <a:cs typeface="Calibri"/>
              </a:rPr>
              <a:t>returned</a:t>
            </a:r>
            <a:endParaRPr sz="1600">
              <a:latin typeface="Calibri"/>
              <a:cs typeface="Calibri"/>
            </a:endParaRPr>
          </a:p>
          <a:p>
            <a:pPr marL="12700" marR="5080" algn="just">
              <a:lnSpc>
                <a:spcPct val="97600"/>
              </a:lnSpc>
              <a:spcBef>
                <a:spcPts val="1010"/>
              </a:spcBef>
            </a:pP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then assigned t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b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59521" y="3633215"/>
            <a:ext cx="1891664" cy="3332479"/>
          </a:xfrm>
          <a:custGeom>
            <a:avLst/>
            <a:gdLst/>
            <a:ahLst/>
            <a:cxnLst/>
            <a:rect l="l" t="t" r="r" b="b"/>
            <a:pathLst>
              <a:path w="1891664" h="3332479">
                <a:moveTo>
                  <a:pt x="1891284" y="2883408"/>
                </a:moveTo>
                <a:lnTo>
                  <a:pt x="1891284" y="2879598"/>
                </a:lnTo>
                <a:lnTo>
                  <a:pt x="1888998" y="2877312"/>
                </a:lnTo>
                <a:lnTo>
                  <a:pt x="1885188" y="2877312"/>
                </a:lnTo>
                <a:lnTo>
                  <a:pt x="1882902" y="2879598"/>
                </a:lnTo>
                <a:lnTo>
                  <a:pt x="1882902" y="2883408"/>
                </a:lnTo>
                <a:lnTo>
                  <a:pt x="1885188" y="2886456"/>
                </a:lnTo>
                <a:lnTo>
                  <a:pt x="1888998" y="2885694"/>
                </a:lnTo>
                <a:lnTo>
                  <a:pt x="1891284" y="2883408"/>
                </a:lnTo>
                <a:close/>
              </a:path>
              <a:path w="1891664" h="3332479">
                <a:moveTo>
                  <a:pt x="1873758" y="2891028"/>
                </a:moveTo>
                <a:lnTo>
                  <a:pt x="1873758" y="2887218"/>
                </a:lnTo>
                <a:lnTo>
                  <a:pt x="1871472" y="2884932"/>
                </a:lnTo>
                <a:lnTo>
                  <a:pt x="1867662" y="2884932"/>
                </a:lnTo>
                <a:lnTo>
                  <a:pt x="1865376" y="2887218"/>
                </a:lnTo>
                <a:lnTo>
                  <a:pt x="1865376" y="2891028"/>
                </a:lnTo>
                <a:lnTo>
                  <a:pt x="1867662" y="2894076"/>
                </a:lnTo>
                <a:lnTo>
                  <a:pt x="1871472" y="2894076"/>
                </a:lnTo>
                <a:lnTo>
                  <a:pt x="1873758" y="2891028"/>
                </a:lnTo>
                <a:close/>
              </a:path>
              <a:path w="1891664" h="3332479">
                <a:moveTo>
                  <a:pt x="1856994" y="2898648"/>
                </a:moveTo>
                <a:lnTo>
                  <a:pt x="1856232" y="2894838"/>
                </a:lnTo>
                <a:lnTo>
                  <a:pt x="1853946" y="2892552"/>
                </a:lnTo>
                <a:lnTo>
                  <a:pt x="1850136" y="2892552"/>
                </a:lnTo>
                <a:lnTo>
                  <a:pt x="1847850" y="2895600"/>
                </a:lnTo>
                <a:lnTo>
                  <a:pt x="1847850" y="2898648"/>
                </a:lnTo>
                <a:lnTo>
                  <a:pt x="1850136" y="2901696"/>
                </a:lnTo>
                <a:lnTo>
                  <a:pt x="1853946" y="2901696"/>
                </a:lnTo>
                <a:lnTo>
                  <a:pt x="1856994" y="2898648"/>
                </a:lnTo>
                <a:close/>
              </a:path>
              <a:path w="1891664" h="3332479">
                <a:moveTo>
                  <a:pt x="1839468" y="2906268"/>
                </a:moveTo>
                <a:lnTo>
                  <a:pt x="1839468" y="2903220"/>
                </a:lnTo>
                <a:lnTo>
                  <a:pt x="1836420" y="2900172"/>
                </a:lnTo>
                <a:lnTo>
                  <a:pt x="1832610" y="2900172"/>
                </a:lnTo>
                <a:lnTo>
                  <a:pt x="1830324" y="2903220"/>
                </a:lnTo>
                <a:lnTo>
                  <a:pt x="1830324" y="2906268"/>
                </a:lnTo>
                <a:lnTo>
                  <a:pt x="1833372" y="2909316"/>
                </a:lnTo>
                <a:lnTo>
                  <a:pt x="1836420" y="2909316"/>
                </a:lnTo>
                <a:lnTo>
                  <a:pt x="1839468" y="2906268"/>
                </a:lnTo>
                <a:close/>
              </a:path>
              <a:path w="1891664" h="3332479">
                <a:moveTo>
                  <a:pt x="1821942" y="2913888"/>
                </a:moveTo>
                <a:lnTo>
                  <a:pt x="1821942" y="2910840"/>
                </a:lnTo>
                <a:lnTo>
                  <a:pt x="1818894" y="2907792"/>
                </a:lnTo>
                <a:lnTo>
                  <a:pt x="1815084" y="2907792"/>
                </a:lnTo>
                <a:lnTo>
                  <a:pt x="1812798" y="2910840"/>
                </a:lnTo>
                <a:lnTo>
                  <a:pt x="1812798" y="2913888"/>
                </a:lnTo>
                <a:lnTo>
                  <a:pt x="1815846" y="2916936"/>
                </a:lnTo>
                <a:lnTo>
                  <a:pt x="1818894" y="2916936"/>
                </a:lnTo>
                <a:lnTo>
                  <a:pt x="1821942" y="2913888"/>
                </a:lnTo>
                <a:close/>
              </a:path>
              <a:path w="1891664" h="3332479">
                <a:moveTo>
                  <a:pt x="1804416" y="2921508"/>
                </a:moveTo>
                <a:lnTo>
                  <a:pt x="1804416" y="2917698"/>
                </a:lnTo>
                <a:lnTo>
                  <a:pt x="1801368" y="2915412"/>
                </a:lnTo>
                <a:lnTo>
                  <a:pt x="1798320" y="2915412"/>
                </a:lnTo>
                <a:lnTo>
                  <a:pt x="1795272" y="2918460"/>
                </a:lnTo>
                <a:lnTo>
                  <a:pt x="1795272" y="2921508"/>
                </a:lnTo>
                <a:lnTo>
                  <a:pt x="1798320" y="2924556"/>
                </a:lnTo>
                <a:lnTo>
                  <a:pt x="1801368" y="2924556"/>
                </a:lnTo>
                <a:lnTo>
                  <a:pt x="1804416" y="2921508"/>
                </a:lnTo>
                <a:close/>
              </a:path>
              <a:path w="1891664" h="3332479">
                <a:moveTo>
                  <a:pt x="1786890" y="2929128"/>
                </a:moveTo>
                <a:lnTo>
                  <a:pt x="1786890" y="2926080"/>
                </a:lnTo>
                <a:lnTo>
                  <a:pt x="1784604" y="2923032"/>
                </a:lnTo>
                <a:lnTo>
                  <a:pt x="1780794" y="2923032"/>
                </a:lnTo>
                <a:lnTo>
                  <a:pt x="1777746" y="2925318"/>
                </a:lnTo>
                <a:lnTo>
                  <a:pt x="1777746" y="2929128"/>
                </a:lnTo>
                <a:lnTo>
                  <a:pt x="1780032" y="2931414"/>
                </a:lnTo>
                <a:lnTo>
                  <a:pt x="1783842" y="2932176"/>
                </a:lnTo>
                <a:lnTo>
                  <a:pt x="1786890" y="2929128"/>
                </a:lnTo>
                <a:close/>
              </a:path>
              <a:path w="1891664" h="3332479">
                <a:moveTo>
                  <a:pt x="1769364" y="2936748"/>
                </a:moveTo>
                <a:lnTo>
                  <a:pt x="1769364" y="2932938"/>
                </a:lnTo>
                <a:lnTo>
                  <a:pt x="1766316" y="2930652"/>
                </a:lnTo>
                <a:lnTo>
                  <a:pt x="1763268" y="2929890"/>
                </a:lnTo>
                <a:lnTo>
                  <a:pt x="1760220" y="2932938"/>
                </a:lnTo>
                <a:lnTo>
                  <a:pt x="1760220" y="2936748"/>
                </a:lnTo>
                <a:lnTo>
                  <a:pt x="1762506" y="2939034"/>
                </a:lnTo>
                <a:lnTo>
                  <a:pt x="1766316" y="2939034"/>
                </a:lnTo>
                <a:lnTo>
                  <a:pt x="1769364" y="2936748"/>
                </a:lnTo>
                <a:close/>
              </a:path>
              <a:path w="1891664" h="3332479">
                <a:moveTo>
                  <a:pt x="1751838" y="2940558"/>
                </a:moveTo>
                <a:lnTo>
                  <a:pt x="1748790" y="2937510"/>
                </a:lnTo>
                <a:lnTo>
                  <a:pt x="1745742" y="2937510"/>
                </a:lnTo>
                <a:lnTo>
                  <a:pt x="1742694" y="2939796"/>
                </a:lnTo>
                <a:lnTo>
                  <a:pt x="1742694" y="2943606"/>
                </a:lnTo>
                <a:lnTo>
                  <a:pt x="1744980" y="2945892"/>
                </a:lnTo>
                <a:lnTo>
                  <a:pt x="1748790" y="2946654"/>
                </a:lnTo>
                <a:lnTo>
                  <a:pt x="1751076" y="2943606"/>
                </a:lnTo>
                <a:lnTo>
                  <a:pt x="1751838" y="2940558"/>
                </a:lnTo>
                <a:close/>
              </a:path>
              <a:path w="1891664" h="3332479">
                <a:moveTo>
                  <a:pt x="1733550" y="2951226"/>
                </a:moveTo>
                <a:lnTo>
                  <a:pt x="1733550" y="2947416"/>
                </a:lnTo>
                <a:lnTo>
                  <a:pt x="1731264" y="2945130"/>
                </a:lnTo>
                <a:lnTo>
                  <a:pt x="1727454" y="2944368"/>
                </a:lnTo>
                <a:lnTo>
                  <a:pt x="1725168" y="2947416"/>
                </a:lnTo>
                <a:lnTo>
                  <a:pt x="1725168" y="2950464"/>
                </a:lnTo>
                <a:lnTo>
                  <a:pt x="1727454" y="2953512"/>
                </a:lnTo>
                <a:lnTo>
                  <a:pt x="1731264" y="2953512"/>
                </a:lnTo>
                <a:lnTo>
                  <a:pt x="1733550" y="2951226"/>
                </a:lnTo>
                <a:close/>
              </a:path>
              <a:path w="1891664" h="3332479">
                <a:moveTo>
                  <a:pt x="1716024" y="2958084"/>
                </a:moveTo>
                <a:lnTo>
                  <a:pt x="1716024" y="2954274"/>
                </a:lnTo>
                <a:lnTo>
                  <a:pt x="1713738" y="2951988"/>
                </a:lnTo>
                <a:lnTo>
                  <a:pt x="1709928" y="2951988"/>
                </a:lnTo>
                <a:lnTo>
                  <a:pt x="1707642" y="2954274"/>
                </a:lnTo>
                <a:lnTo>
                  <a:pt x="1706880" y="2958084"/>
                </a:lnTo>
                <a:lnTo>
                  <a:pt x="1709928" y="2960370"/>
                </a:lnTo>
                <a:lnTo>
                  <a:pt x="1712976" y="2960370"/>
                </a:lnTo>
                <a:lnTo>
                  <a:pt x="1716024" y="2958084"/>
                </a:lnTo>
                <a:close/>
              </a:path>
              <a:path w="1891664" h="3332479">
                <a:moveTo>
                  <a:pt x="1698498" y="2964942"/>
                </a:moveTo>
                <a:lnTo>
                  <a:pt x="1698498" y="2961894"/>
                </a:lnTo>
                <a:lnTo>
                  <a:pt x="1696212" y="2958846"/>
                </a:lnTo>
                <a:lnTo>
                  <a:pt x="1692402" y="2958846"/>
                </a:lnTo>
                <a:lnTo>
                  <a:pt x="1689354" y="2961132"/>
                </a:lnTo>
                <a:lnTo>
                  <a:pt x="1689354" y="2964942"/>
                </a:lnTo>
                <a:lnTo>
                  <a:pt x="1691640" y="2967228"/>
                </a:lnTo>
                <a:lnTo>
                  <a:pt x="1695450" y="2967228"/>
                </a:lnTo>
                <a:lnTo>
                  <a:pt x="1698498" y="2964942"/>
                </a:lnTo>
                <a:close/>
              </a:path>
              <a:path w="1891664" h="3332479">
                <a:moveTo>
                  <a:pt x="1680972" y="2968752"/>
                </a:moveTo>
                <a:lnTo>
                  <a:pt x="1677924" y="2965704"/>
                </a:lnTo>
                <a:lnTo>
                  <a:pt x="1674876" y="2965704"/>
                </a:lnTo>
                <a:lnTo>
                  <a:pt x="1671828" y="2967990"/>
                </a:lnTo>
                <a:lnTo>
                  <a:pt x="1671828" y="2971800"/>
                </a:lnTo>
                <a:lnTo>
                  <a:pt x="1674114" y="2974086"/>
                </a:lnTo>
                <a:lnTo>
                  <a:pt x="1677924" y="2974086"/>
                </a:lnTo>
                <a:lnTo>
                  <a:pt x="1680210" y="2971800"/>
                </a:lnTo>
                <a:lnTo>
                  <a:pt x="1680972" y="2968752"/>
                </a:lnTo>
                <a:close/>
              </a:path>
              <a:path w="1891664" h="3332479">
                <a:moveTo>
                  <a:pt x="1662684" y="2978658"/>
                </a:moveTo>
                <a:lnTo>
                  <a:pt x="1662684" y="2974848"/>
                </a:lnTo>
                <a:lnTo>
                  <a:pt x="1660398" y="2972562"/>
                </a:lnTo>
                <a:lnTo>
                  <a:pt x="1656588" y="2972562"/>
                </a:lnTo>
                <a:lnTo>
                  <a:pt x="1654302" y="2974848"/>
                </a:lnTo>
                <a:lnTo>
                  <a:pt x="1653540" y="2977896"/>
                </a:lnTo>
                <a:lnTo>
                  <a:pt x="1655826" y="2980944"/>
                </a:lnTo>
                <a:lnTo>
                  <a:pt x="1659636" y="2980944"/>
                </a:lnTo>
                <a:lnTo>
                  <a:pt x="1662684" y="2978658"/>
                </a:lnTo>
                <a:close/>
              </a:path>
              <a:path w="1891664" h="3332479">
                <a:moveTo>
                  <a:pt x="1645158" y="2981706"/>
                </a:moveTo>
                <a:lnTo>
                  <a:pt x="1642872" y="2979420"/>
                </a:lnTo>
                <a:lnTo>
                  <a:pt x="1639062" y="2978658"/>
                </a:lnTo>
                <a:lnTo>
                  <a:pt x="1636014" y="2980944"/>
                </a:lnTo>
                <a:lnTo>
                  <a:pt x="1636014" y="2984754"/>
                </a:lnTo>
                <a:lnTo>
                  <a:pt x="1638300" y="2987802"/>
                </a:lnTo>
                <a:lnTo>
                  <a:pt x="1642110" y="2987802"/>
                </a:lnTo>
                <a:lnTo>
                  <a:pt x="1644396" y="2985516"/>
                </a:lnTo>
                <a:lnTo>
                  <a:pt x="1645158" y="2981706"/>
                </a:lnTo>
                <a:close/>
              </a:path>
              <a:path w="1891664" h="3332479">
                <a:moveTo>
                  <a:pt x="1626870" y="2992374"/>
                </a:moveTo>
                <a:lnTo>
                  <a:pt x="1626870" y="2988564"/>
                </a:lnTo>
                <a:lnTo>
                  <a:pt x="1624584" y="2985516"/>
                </a:lnTo>
                <a:lnTo>
                  <a:pt x="1620774" y="2985516"/>
                </a:lnTo>
                <a:lnTo>
                  <a:pt x="1618488" y="2987802"/>
                </a:lnTo>
                <a:lnTo>
                  <a:pt x="1617726" y="2991612"/>
                </a:lnTo>
                <a:lnTo>
                  <a:pt x="1620774" y="2993898"/>
                </a:lnTo>
                <a:lnTo>
                  <a:pt x="1623822" y="2994660"/>
                </a:lnTo>
                <a:lnTo>
                  <a:pt x="1626870" y="2992374"/>
                </a:lnTo>
                <a:close/>
              </a:path>
              <a:path w="1891664" h="3332479">
                <a:moveTo>
                  <a:pt x="1609344" y="2995422"/>
                </a:moveTo>
                <a:lnTo>
                  <a:pt x="1607058" y="2992374"/>
                </a:lnTo>
                <a:lnTo>
                  <a:pt x="1603248" y="2992374"/>
                </a:lnTo>
                <a:lnTo>
                  <a:pt x="1600200" y="2994660"/>
                </a:lnTo>
                <a:lnTo>
                  <a:pt x="1600200" y="2997708"/>
                </a:lnTo>
                <a:lnTo>
                  <a:pt x="1602486" y="3000756"/>
                </a:lnTo>
                <a:lnTo>
                  <a:pt x="1606296" y="3000756"/>
                </a:lnTo>
                <a:lnTo>
                  <a:pt x="1608582" y="2998470"/>
                </a:lnTo>
                <a:lnTo>
                  <a:pt x="1609344" y="2995422"/>
                </a:lnTo>
                <a:close/>
              </a:path>
              <a:path w="1891664" h="3332479">
                <a:moveTo>
                  <a:pt x="1591056" y="3005328"/>
                </a:moveTo>
                <a:lnTo>
                  <a:pt x="1591056" y="3001518"/>
                </a:lnTo>
                <a:lnTo>
                  <a:pt x="1588770" y="2999232"/>
                </a:lnTo>
                <a:lnTo>
                  <a:pt x="1584960" y="2998470"/>
                </a:lnTo>
                <a:lnTo>
                  <a:pt x="1582674" y="3000756"/>
                </a:lnTo>
                <a:lnTo>
                  <a:pt x="1581912" y="3004566"/>
                </a:lnTo>
                <a:lnTo>
                  <a:pt x="1584960" y="3007614"/>
                </a:lnTo>
                <a:lnTo>
                  <a:pt x="1588008" y="3007614"/>
                </a:lnTo>
                <a:lnTo>
                  <a:pt x="1591056" y="3005328"/>
                </a:lnTo>
                <a:close/>
              </a:path>
              <a:path w="1891664" h="3332479">
                <a:moveTo>
                  <a:pt x="1573530" y="3008376"/>
                </a:moveTo>
                <a:lnTo>
                  <a:pt x="1571244" y="3005328"/>
                </a:lnTo>
                <a:lnTo>
                  <a:pt x="1567434" y="3005328"/>
                </a:lnTo>
                <a:lnTo>
                  <a:pt x="1564386" y="3007614"/>
                </a:lnTo>
                <a:lnTo>
                  <a:pt x="1564386" y="3011424"/>
                </a:lnTo>
                <a:lnTo>
                  <a:pt x="1566672" y="3013710"/>
                </a:lnTo>
                <a:lnTo>
                  <a:pt x="1570482" y="3014472"/>
                </a:lnTo>
                <a:lnTo>
                  <a:pt x="1570482" y="3013710"/>
                </a:lnTo>
                <a:lnTo>
                  <a:pt x="1572768" y="3011424"/>
                </a:lnTo>
                <a:lnTo>
                  <a:pt x="1573530" y="3008376"/>
                </a:lnTo>
                <a:close/>
              </a:path>
              <a:path w="1891664" h="3332479">
                <a:moveTo>
                  <a:pt x="1555242" y="3018282"/>
                </a:moveTo>
                <a:lnTo>
                  <a:pt x="1555242" y="3014472"/>
                </a:lnTo>
                <a:lnTo>
                  <a:pt x="1552956" y="3011424"/>
                </a:lnTo>
                <a:lnTo>
                  <a:pt x="1549146" y="3011424"/>
                </a:lnTo>
                <a:lnTo>
                  <a:pt x="1546860" y="3013710"/>
                </a:lnTo>
                <a:lnTo>
                  <a:pt x="1546098" y="3017520"/>
                </a:lnTo>
                <a:lnTo>
                  <a:pt x="1548384" y="3019806"/>
                </a:lnTo>
                <a:lnTo>
                  <a:pt x="1552194" y="3020568"/>
                </a:lnTo>
                <a:lnTo>
                  <a:pt x="1555242" y="3018282"/>
                </a:lnTo>
                <a:close/>
              </a:path>
              <a:path w="1891664" h="3332479">
                <a:moveTo>
                  <a:pt x="1537716" y="3020568"/>
                </a:moveTo>
                <a:lnTo>
                  <a:pt x="1535430" y="3018282"/>
                </a:lnTo>
                <a:lnTo>
                  <a:pt x="1531620" y="3017520"/>
                </a:lnTo>
                <a:lnTo>
                  <a:pt x="1528572" y="3019806"/>
                </a:lnTo>
                <a:lnTo>
                  <a:pt x="1528572" y="3023616"/>
                </a:lnTo>
                <a:lnTo>
                  <a:pt x="1530858" y="3026664"/>
                </a:lnTo>
                <a:lnTo>
                  <a:pt x="1534668" y="3026664"/>
                </a:lnTo>
                <a:lnTo>
                  <a:pt x="1536954" y="3024378"/>
                </a:lnTo>
                <a:lnTo>
                  <a:pt x="1537716" y="3020568"/>
                </a:lnTo>
                <a:close/>
              </a:path>
              <a:path w="1891664" h="3332479">
                <a:moveTo>
                  <a:pt x="1519428" y="3031236"/>
                </a:moveTo>
                <a:lnTo>
                  <a:pt x="1519428" y="3027426"/>
                </a:lnTo>
                <a:lnTo>
                  <a:pt x="1517142" y="3024378"/>
                </a:lnTo>
                <a:lnTo>
                  <a:pt x="1513332" y="3024378"/>
                </a:lnTo>
                <a:lnTo>
                  <a:pt x="1511046" y="3026664"/>
                </a:lnTo>
                <a:lnTo>
                  <a:pt x="1510284" y="3030474"/>
                </a:lnTo>
                <a:lnTo>
                  <a:pt x="1512570" y="3032760"/>
                </a:lnTo>
                <a:lnTo>
                  <a:pt x="1516380" y="3033522"/>
                </a:lnTo>
                <a:lnTo>
                  <a:pt x="1519428" y="3031236"/>
                </a:lnTo>
                <a:close/>
              </a:path>
              <a:path w="1891664" h="3332479">
                <a:moveTo>
                  <a:pt x="1501902" y="3033522"/>
                </a:moveTo>
                <a:lnTo>
                  <a:pt x="1498854" y="3031236"/>
                </a:lnTo>
                <a:lnTo>
                  <a:pt x="1495806" y="3030474"/>
                </a:lnTo>
                <a:lnTo>
                  <a:pt x="1492758" y="3032760"/>
                </a:lnTo>
                <a:lnTo>
                  <a:pt x="1492758" y="3036570"/>
                </a:lnTo>
                <a:lnTo>
                  <a:pt x="1495044" y="3039618"/>
                </a:lnTo>
                <a:lnTo>
                  <a:pt x="1498854" y="3039618"/>
                </a:lnTo>
                <a:lnTo>
                  <a:pt x="1501140" y="3037332"/>
                </a:lnTo>
                <a:lnTo>
                  <a:pt x="1501902" y="3033522"/>
                </a:lnTo>
                <a:close/>
              </a:path>
              <a:path w="1891664" h="3332479">
                <a:moveTo>
                  <a:pt x="1483614" y="3044190"/>
                </a:moveTo>
                <a:lnTo>
                  <a:pt x="1483614" y="3040380"/>
                </a:lnTo>
                <a:lnTo>
                  <a:pt x="1481328" y="3037332"/>
                </a:lnTo>
                <a:lnTo>
                  <a:pt x="1477518" y="3037332"/>
                </a:lnTo>
                <a:lnTo>
                  <a:pt x="1475232" y="3039618"/>
                </a:lnTo>
                <a:lnTo>
                  <a:pt x="1474470" y="3043428"/>
                </a:lnTo>
                <a:lnTo>
                  <a:pt x="1476756" y="3045714"/>
                </a:lnTo>
                <a:lnTo>
                  <a:pt x="1480566" y="3046476"/>
                </a:lnTo>
                <a:lnTo>
                  <a:pt x="1483614" y="3044190"/>
                </a:lnTo>
                <a:close/>
              </a:path>
              <a:path w="1891664" h="3332479">
                <a:moveTo>
                  <a:pt x="1466088" y="3046476"/>
                </a:moveTo>
                <a:lnTo>
                  <a:pt x="1463040" y="3044190"/>
                </a:lnTo>
                <a:lnTo>
                  <a:pt x="1459992" y="3043428"/>
                </a:lnTo>
                <a:lnTo>
                  <a:pt x="1456944" y="3046476"/>
                </a:lnTo>
                <a:lnTo>
                  <a:pt x="1456944" y="3049524"/>
                </a:lnTo>
                <a:lnTo>
                  <a:pt x="1459230" y="3052572"/>
                </a:lnTo>
                <a:lnTo>
                  <a:pt x="1463040" y="3052572"/>
                </a:lnTo>
                <a:lnTo>
                  <a:pt x="1465326" y="3050286"/>
                </a:lnTo>
                <a:lnTo>
                  <a:pt x="1466088" y="3046476"/>
                </a:lnTo>
                <a:close/>
              </a:path>
              <a:path w="1891664" h="3332479">
                <a:moveTo>
                  <a:pt x="1447800" y="3057144"/>
                </a:moveTo>
                <a:lnTo>
                  <a:pt x="1447800" y="3053334"/>
                </a:lnTo>
                <a:lnTo>
                  <a:pt x="1445514" y="3051048"/>
                </a:lnTo>
                <a:lnTo>
                  <a:pt x="1441704" y="3050286"/>
                </a:lnTo>
                <a:lnTo>
                  <a:pt x="1439418" y="3052572"/>
                </a:lnTo>
                <a:lnTo>
                  <a:pt x="1438656" y="3056382"/>
                </a:lnTo>
                <a:lnTo>
                  <a:pt x="1440942" y="3059430"/>
                </a:lnTo>
                <a:lnTo>
                  <a:pt x="1444752" y="3059430"/>
                </a:lnTo>
                <a:lnTo>
                  <a:pt x="1447800" y="3057144"/>
                </a:lnTo>
                <a:close/>
              </a:path>
              <a:path w="1891664" h="3332479">
                <a:moveTo>
                  <a:pt x="1430274" y="3060192"/>
                </a:moveTo>
                <a:lnTo>
                  <a:pt x="1427988" y="3057144"/>
                </a:lnTo>
                <a:lnTo>
                  <a:pt x="1424178" y="3057144"/>
                </a:lnTo>
                <a:lnTo>
                  <a:pt x="1421130" y="3059430"/>
                </a:lnTo>
                <a:lnTo>
                  <a:pt x="1421130" y="3063240"/>
                </a:lnTo>
                <a:lnTo>
                  <a:pt x="1423416" y="3065526"/>
                </a:lnTo>
                <a:lnTo>
                  <a:pt x="1427226" y="3066288"/>
                </a:lnTo>
                <a:lnTo>
                  <a:pt x="1429512" y="3064002"/>
                </a:lnTo>
                <a:lnTo>
                  <a:pt x="1430274" y="3060192"/>
                </a:lnTo>
                <a:close/>
              </a:path>
              <a:path w="1891664" h="3332479">
                <a:moveTo>
                  <a:pt x="1411986" y="3070098"/>
                </a:moveTo>
                <a:lnTo>
                  <a:pt x="1411986" y="3067050"/>
                </a:lnTo>
                <a:lnTo>
                  <a:pt x="1409700" y="3064002"/>
                </a:lnTo>
                <a:lnTo>
                  <a:pt x="1405890" y="3064002"/>
                </a:lnTo>
                <a:lnTo>
                  <a:pt x="1403604" y="3066288"/>
                </a:lnTo>
                <a:lnTo>
                  <a:pt x="1402842" y="3070098"/>
                </a:lnTo>
                <a:lnTo>
                  <a:pt x="1405890" y="3072384"/>
                </a:lnTo>
                <a:lnTo>
                  <a:pt x="1408938" y="3073146"/>
                </a:lnTo>
                <a:lnTo>
                  <a:pt x="1411986" y="3070098"/>
                </a:lnTo>
                <a:close/>
              </a:path>
              <a:path w="1891664" h="3332479">
                <a:moveTo>
                  <a:pt x="1394460" y="3076956"/>
                </a:moveTo>
                <a:lnTo>
                  <a:pt x="1394460" y="3073908"/>
                </a:lnTo>
                <a:lnTo>
                  <a:pt x="1392174" y="3070860"/>
                </a:lnTo>
                <a:lnTo>
                  <a:pt x="1388364" y="3070860"/>
                </a:lnTo>
                <a:lnTo>
                  <a:pt x="1385316" y="3073146"/>
                </a:lnTo>
                <a:lnTo>
                  <a:pt x="1385316" y="3076194"/>
                </a:lnTo>
                <a:lnTo>
                  <a:pt x="1387602" y="3079242"/>
                </a:lnTo>
                <a:lnTo>
                  <a:pt x="1391412" y="3079242"/>
                </a:lnTo>
                <a:lnTo>
                  <a:pt x="1394460" y="3076956"/>
                </a:lnTo>
                <a:close/>
              </a:path>
              <a:path w="1891664" h="3332479">
                <a:moveTo>
                  <a:pt x="1376934" y="3080004"/>
                </a:moveTo>
                <a:lnTo>
                  <a:pt x="1373886" y="3077718"/>
                </a:lnTo>
                <a:lnTo>
                  <a:pt x="1370838" y="3076956"/>
                </a:lnTo>
                <a:lnTo>
                  <a:pt x="1367790" y="3080004"/>
                </a:lnTo>
                <a:lnTo>
                  <a:pt x="1367790" y="3083052"/>
                </a:lnTo>
                <a:lnTo>
                  <a:pt x="1370076" y="3086100"/>
                </a:lnTo>
                <a:lnTo>
                  <a:pt x="1373886" y="3086100"/>
                </a:lnTo>
                <a:lnTo>
                  <a:pt x="1376172" y="3083814"/>
                </a:lnTo>
                <a:lnTo>
                  <a:pt x="1376934" y="3080004"/>
                </a:lnTo>
                <a:close/>
              </a:path>
              <a:path w="1891664" h="3332479">
                <a:moveTo>
                  <a:pt x="1358646" y="3090672"/>
                </a:moveTo>
                <a:lnTo>
                  <a:pt x="1358646" y="3086862"/>
                </a:lnTo>
                <a:lnTo>
                  <a:pt x="1356360" y="3084576"/>
                </a:lnTo>
                <a:lnTo>
                  <a:pt x="1352550" y="3083814"/>
                </a:lnTo>
                <a:lnTo>
                  <a:pt x="1350264" y="3086100"/>
                </a:lnTo>
                <a:lnTo>
                  <a:pt x="1349502" y="3089910"/>
                </a:lnTo>
                <a:lnTo>
                  <a:pt x="1351788" y="3092958"/>
                </a:lnTo>
                <a:lnTo>
                  <a:pt x="1355598" y="3092958"/>
                </a:lnTo>
                <a:lnTo>
                  <a:pt x="1358646" y="3090672"/>
                </a:lnTo>
                <a:close/>
              </a:path>
              <a:path w="1891664" h="3332479">
                <a:moveTo>
                  <a:pt x="1341120" y="3093720"/>
                </a:moveTo>
                <a:lnTo>
                  <a:pt x="1338834" y="3091434"/>
                </a:lnTo>
                <a:lnTo>
                  <a:pt x="1335024" y="3090672"/>
                </a:lnTo>
                <a:lnTo>
                  <a:pt x="1331976" y="3092958"/>
                </a:lnTo>
                <a:lnTo>
                  <a:pt x="1331976" y="3096768"/>
                </a:lnTo>
                <a:lnTo>
                  <a:pt x="1334262" y="3099816"/>
                </a:lnTo>
                <a:lnTo>
                  <a:pt x="1338072" y="3099816"/>
                </a:lnTo>
                <a:lnTo>
                  <a:pt x="1340358" y="3097530"/>
                </a:lnTo>
                <a:lnTo>
                  <a:pt x="1341120" y="3093720"/>
                </a:lnTo>
                <a:close/>
              </a:path>
              <a:path w="1891664" h="3332479">
                <a:moveTo>
                  <a:pt x="1322832" y="3104388"/>
                </a:moveTo>
                <a:lnTo>
                  <a:pt x="1322832" y="3100578"/>
                </a:lnTo>
                <a:lnTo>
                  <a:pt x="1320546" y="3097530"/>
                </a:lnTo>
                <a:lnTo>
                  <a:pt x="1316736" y="3097530"/>
                </a:lnTo>
                <a:lnTo>
                  <a:pt x="1314450" y="3099816"/>
                </a:lnTo>
                <a:lnTo>
                  <a:pt x="1314450" y="3103626"/>
                </a:lnTo>
                <a:lnTo>
                  <a:pt x="1316736" y="3106674"/>
                </a:lnTo>
                <a:lnTo>
                  <a:pt x="1319784" y="3106674"/>
                </a:lnTo>
                <a:lnTo>
                  <a:pt x="1322832" y="3104388"/>
                </a:lnTo>
                <a:close/>
              </a:path>
              <a:path w="1891664" h="3332479">
                <a:moveTo>
                  <a:pt x="1305306" y="3111246"/>
                </a:moveTo>
                <a:lnTo>
                  <a:pt x="1305306" y="3107436"/>
                </a:lnTo>
                <a:lnTo>
                  <a:pt x="1303020" y="3104388"/>
                </a:lnTo>
                <a:lnTo>
                  <a:pt x="1299210" y="3104388"/>
                </a:lnTo>
                <a:lnTo>
                  <a:pt x="1296924" y="3106674"/>
                </a:lnTo>
                <a:lnTo>
                  <a:pt x="1296162" y="3110484"/>
                </a:lnTo>
                <a:lnTo>
                  <a:pt x="1298448" y="3112770"/>
                </a:lnTo>
                <a:lnTo>
                  <a:pt x="1302258" y="3113532"/>
                </a:lnTo>
                <a:lnTo>
                  <a:pt x="1305306" y="3111246"/>
                </a:lnTo>
                <a:close/>
              </a:path>
              <a:path w="1891664" h="3332479">
                <a:moveTo>
                  <a:pt x="1287780" y="3114294"/>
                </a:moveTo>
                <a:lnTo>
                  <a:pt x="1284732" y="3111246"/>
                </a:lnTo>
                <a:lnTo>
                  <a:pt x="1281684" y="3111246"/>
                </a:lnTo>
                <a:lnTo>
                  <a:pt x="1278636" y="3113532"/>
                </a:lnTo>
                <a:lnTo>
                  <a:pt x="1278636" y="3117342"/>
                </a:lnTo>
                <a:lnTo>
                  <a:pt x="1280922" y="3119628"/>
                </a:lnTo>
                <a:lnTo>
                  <a:pt x="1284732" y="3120390"/>
                </a:lnTo>
                <a:lnTo>
                  <a:pt x="1287018" y="3118104"/>
                </a:lnTo>
                <a:lnTo>
                  <a:pt x="1287780" y="3114294"/>
                </a:lnTo>
                <a:close/>
              </a:path>
              <a:path w="1891664" h="3332479">
                <a:moveTo>
                  <a:pt x="1269492" y="3124200"/>
                </a:moveTo>
                <a:lnTo>
                  <a:pt x="1269492" y="3121152"/>
                </a:lnTo>
                <a:lnTo>
                  <a:pt x="1267206" y="3118104"/>
                </a:lnTo>
                <a:lnTo>
                  <a:pt x="1263396" y="3118104"/>
                </a:lnTo>
                <a:lnTo>
                  <a:pt x="1261110" y="3120390"/>
                </a:lnTo>
                <a:lnTo>
                  <a:pt x="1260348" y="3124200"/>
                </a:lnTo>
                <a:lnTo>
                  <a:pt x="1262634" y="3126486"/>
                </a:lnTo>
                <a:lnTo>
                  <a:pt x="1266444" y="3127248"/>
                </a:lnTo>
                <a:lnTo>
                  <a:pt x="1269492" y="3124200"/>
                </a:lnTo>
                <a:close/>
              </a:path>
              <a:path w="1891664" h="3332479">
                <a:moveTo>
                  <a:pt x="1251966" y="3127248"/>
                </a:moveTo>
                <a:lnTo>
                  <a:pt x="1249680" y="3124962"/>
                </a:lnTo>
                <a:lnTo>
                  <a:pt x="1245870" y="3124200"/>
                </a:lnTo>
                <a:lnTo>
                  <a:pt x="1242822" y="3127248"/>
                </a:lnTo>
                <a:lnTo>
                  <a:pt x="1242822" y="3130296"/>
                </a:lnTo>
                <a:lnTo>
                  <a:pt x="1245108" y="3133344"/>
                </a:lnTo>
                <a:lnTo>
                  <a:pt x="1248918" y="3133344"/>
                </a:lnTo>
                <a:lnTo>
                  <a:pt x="1251204" y="3131058"/>
                </a:lnTo>
                <a:lnTo>
                  <a:pt x="1251966" y="3127248"/>
                </a:lnTo>
                <a:close/>
              </a:path>
              <a:path w="1891664" h="3332479">
                <a:moveTo>
                  <a:pt x="1233678" y="3137916"/>
                </a:moveTo>
                <a:lnTo>
                  <a:pt x="1233678" y="3134106"/>
                </a:lnTo>
                <a:lnTo>
                  <a:pt x="1231392" y="3131820"/>
                </a:lnTo>
                <a:lnTo>
                  <a:pt x="1228344" y="3131058"/>
                </a:lnTo>
                <a:lnTo>
                  <a:pt x="1227582" y="3131058"/>
                </a:lnTo>
                <a:lnTo>
                  <a:pt x="1225296" y="3133344"/>
                </a:lnTo>
                <a:lnTo>
                  <a:pt x="1225296" y="3137154"/>
                </a:lnTo>
                <a:lnTo>
                  <a:pt x="1227582" y="3140202"/>
                </a:lnTo>
                <a:lnTo>
                  <a:pt x="1230630" y="3140202"/>
                </a:lnTo>
                <a:lnTo>
                  <a:pt x="1233678" y="3137916"/>
                </a:lnTo>
                <a:close/>
              </a:path>
              <a:path w="1891664" h="3332479">
                <a:moveTo>
                  <a:pt x="1216152" y="3144774"/>
                </a:moveTo>
                <a:lnTo>
                  <a:pt x="1216152" y="3140964"/>
                </a:lnTo>
                <a:lnTo>
                  <a:pt x="1213866" y="3138678"/>
                </a:lnTo>
                <a:lnTo>
                  <a:pt x="1210056" y="3137916"/>
                </a:lnTo>
                <a:lnTo>
                  <a:pt x="1207770" y="3140202"/>
                </a:lnTo>
                <a:lnTo>
                  <a:pt x="1207008" y="3144012"/>
                </a:lnTo>
                <a:lnTo>
                  <a:pt x="1209294" y="3147060"/>
                </a:lnTo>
                <a:lnTo>
                  <a:pt x="1213104" y="3147060"/>
                </a:lnTo>
                <a:lnTo>
                  <a:pt x="1216152" y="3144774"/>
                </a:lnTo>
                <a:close/>
              </a:path>
              <a:path w="1891664" h="3332479">
                <a:moveTo>
                  <a:pt x="1198626" y="3147822"/>
                </a:moveTo>
                <a:lnTo>
                  <a:pt x="1195578" y="3144774"/>
                </a:lnTo>
                <a:lnTo>
                  <a:pt x="1192530" y="3144774"/>
                </a:lnTo>
                <a:lnTo>
                  <a:pt x="1189482" y="3147060"/>
                </a:lnTo>
                <a:lnTo>
                  <a:pt x="1189482" y="3150870"/>
                </a:lnTo>
                <a:lnTo>
                  <a:pt x="1191768" y="3153156"/>
                </a:lnTo>
                <a:lnTo>
                  <a:pt x="1195578" y="3153918"/>
                </a:lnTo>
                <a:lnTo>
                  <a:pt x="1197864" y="3151632"/>
                </a:lnTo>
                <a:lnTo>
                  <a:pt x="1198626" y="3147822"/>
                </a:lnTo>
                <a:close/>
              </a:path>
              <a:path w="1891664" h="3332479">
                <a:moveTo>
                  <a:pt x="1180338" y="3157728"/>
                </a:moveTo>
                <a:lnTo>
                  <a:pt x="1180338" y="3154680"/>
                </a:lnTo>
                <a:lnTo>
                  <a:pt x="1178052" y="3151632"/>
                </a:lnTo>
                <a:lnTo>
                  <a:pt x="1174242" y="3151632"/>
                </a:lnTo>
                <a:lnTo>
                  <a:pt x="1171956" y="3153918"/>
                </a:lnTo>
                <a:lnTo>
                  <a:pt x="1171194" y="3156966"/>
                </a:lnTo>
                <a:lnTo>
                  <a:pt x="1173480" y="3160014"/>
                </a:lnTo>
                <a:lnTo>
                  <a:pt x="1177290" y="3160014"/>
                </a:lnTo>
                <a:lnTo>
                  <a:pt x="1180338" y="3157728"/>
                </a:lnTo>
                <a:close/>
              </a:path>
              <a:path w="1891664" h="3332479">
                <a:moveTo>
                  <a:pt x="1162812" y="3160776"/>
                </a:moveTo>
                <a:lnTo>
                  <a:pt x="1160526" y="3158490"/>
                </a:lnTo>
                <a:lnTo>
                  <a:pt x="1156716" y="3157728"/>
                </a:lnTo>
                <a:lnTo>
                  <a:pt x="1153668" y="3160014"/>
                </a:lnTo>
                <a:lnTo>
                  <a:pt x="1153668" y="3163824"/>
                </a:lnTo>
                <a:lnTo>
                  <a:pt x="1155954" y="3166872"/>
                </a:lnTo>
                <a:lnTo>
                  <a:pt x="1159764" y="3166872"/>
                </a:lnTo>
                <a:lnTo>
                  <a:pt x="1162050" y="3164586"/>
                </a:lnTo>
                <a:lnTo>
                  <a:pt x="1162812" y="3160776"/>
                </a:lnTo>
                <a:close/>
              </a:path>
              <a:path w="1891664" h="3332479">
                <a:moveTo>
                  <a:pt x="1144524" y="3171444"/>
                </a:moveTo>
                <a:lnTo>
                  <a:pt x="1144524" y="3167634"/>
                </a:lnTo>
                <a:lnTo>
                  <a:pt x="1142238" y="3164586"/>
                </a:lnTo>
                <a:lnTo>
                  <a:pt x="1138428" y="3164586"/>
                </a:lnTo>
                <a:lnTo>
                  <a:pt x="1136142" y="3166872"/>
                </a:lnTo>
                <a:lnTo>
                  <a:pt x="1135380" y="3170682"/>
                </a:lnTo>
                <a:lnTo>
                  <a:pt x="1137666" y="3172968"/>
                </a:lnTo>
                <a:lnTo>
                  <a:pt x="1141476" y="3173730"/>
                </a:lnTo>
                <a:lnTo>
                  <a:pt x="1144524" y="3171444"/>
                </a:lnTo>
                <a:close/>
              </a:path>
              <a:path w="1891664" h="3332479">
                <a:moveTo>
                  <a:pt x="1126998" y="3173730"/>
                </a:moveTo>
                <a:lnTo>
                  <a:pt x="1124712" y="3171444"/>
                </a:lnTo>
                <a:lnTo>
                  <a:pt x="1120902" y="3170682"/>
                </a:lnTo>
                <a:lnTo>
                  <a:pt x="1117854" y="3173730"/>
                </a:lnTo>
                <a:lnTo>
                  <a:pt x="1117854" y="3176778"/>
                </a:lnTo>
                <a:lnTo>
                  <a:pt x="1120140" y="3179826"/>
                </a:lnTo>
                <a:lnTo>
                  <a:pt x="1123950" y="3179826"/>
                </a:lnTo>
                <a:lnTo>
                  <a:pt x="1126236" y="3177540"/>
                </a:lnTo>
                <a:lnTo>
                  <a:pt x="1126998" y="3173730"/>
                </a:lnTo>
                <a:close/>
              </a:path>
              <a:path w="1891664" h="3332479">
                <a:moveTo>
                  <a:pt x="1108710" y="3184398"/>
                </a:moveTo>
                <a:lnTo>
                  <a:pt x="1108710" y="3180588"/>
                </a:lnTo>
                <a:lnTo>
                  <a:pt x="1106424" y="3177540"/>
                </a:lnTo>
                <a:lnTo>
                  <a:pt x="1102614" y="3177540"/>
                </a:lnTo>
                <a:lnTo>
                  <a:pt x="1100328" y="3179826"/>
                </a:lnTo>
                <a:lnTo>
                  <a:pt x="1099566" y="3183636"/>
                </a:lnTo>
                <a:lnTo>
                  <a:pt x="1101852" y="3186684"/>
                </a:lnTo>
                <a:lnTo>
                  <a:pt x="1105662" y="3186684"/>
                </a:lnTo>
                <a:lnTo>
                  <a:pt x="1108710" y="3184398"/>
                </a:lnTo>
                <a:close/>
              </a:path>
              <a:path w="1891664" h="3332479">
                <a:moveTo>
                  <a:pt x="1091184" y="3186684"/>
                </a:moveTo>
                <a:lnTo>
                  <a:pt x="1088898" y="3184398"/>
                </a:lnTo>
                <a:lnTo>
                  <a:pt x="1085088" y="3183636"/>
                </a:lnTo>
                <a:lnTo>
                  <a:pt x="1082040" y="3186684"/>
                </a:lnTo>
                <a:lnTo>
                  <a:pt x="1082040" y="3189732"/>
                </a:lnTo>
                <a:lnTo>
                  <a:pt x="1084326" y="3192780"/>
                </a:lnTo>
                <a:lnTo>
                  <a:pt x="1088136" y="3192780"/>
                </a:lnTo>
                <a:lnTo>
                  <a:pt x="1090422" y="3190494"/>
                </a:lnTo>
                <a:lnTo>
                  <a:pt x="1091184" y="3186684"/>
                </a:lnTo>
                <a:close/>
              </a:path>
              <a:path w="1891664" h="3332479">
                <a:moveTo>
                  <a:pt x="1072896" y="3197352"/>
                </a:moveTo>
                <a:lnTo>
                  <a:pt x="1072896" y="3193542"/>
                </a:lnTo>
                <a:lnTo>
                  <a:pt x="1070610" y="3190494"/>
                </a:lnTo>
                <a:lnTo>
                  <a:pt x="1066800" y="3190494"/>
                </a:lnTo>
                <a:lnTo>
                  <a:pt x="1064514" y="3192780"/>
                </a:lnTo>
                <a:lnTo>
                  <a:pt x="1063752" y="3196590"/>
                </a:lnTo>
                <a:lnTo>
                  <a:pt x="1066038" y="3198876"/>
                </a:lnTo>
                <a:lnTo>
                  <a:pt x="1069848" y="3199638"/>
                </a:lnTo>
                <a:lnTo>
                  <a:pt x="1072896" y="3197352"/>
                </a:lnTo>
                <a:close/>
              </a:path>
              <a:path w="1891664" h="3332479">
                <a:moveTo>
                  <a:pt x="1055370" y="3199638"/>
                </a:moveTo>
                <a:lnTo>
                  <a:pt x="1052322" y="3197352"/>
                </a:lnTo>
                <a:lnTo>
                  <a:pt x="1049274" y="3196590"/>
                </a:lnTo>
                <a:lnTo>
                  <a:pt x="1046226" y="3198876"/>
                </a:lnTo>
                <a:lnTo>
                  <a:pt x="1046226" y="3202686"/>
                </a:lnTo>
                <a:lnTo>
                  <a:pt x="1048512" y="3205734"/>
                </a:lnTo>
                <a:lnTo>
                  <a:pt x="1052322" y="3205734"/>
                </a:lnTo>
                <a:lnTo>
                  <a:pt x="1054608" y="3203448"/>
                </a:lnTo>
                <a:lnTo>
                  <a:pt x="1055370" y="3199638"/>
                </a:lnTo>
                <a:close/>
              </a:path>
              <a:path w="1891664" h="3332479">
                <a:moveTo>
                  <a:pt x="1037082" y="3209544"/>
                </a:moveTo>
                <a:lnTo>
                  <a:pt x="1037082" y="3206496"/>
                </a:lnTo>
                <a:lnTo>
                  <a:pt x="1034796" y="3203448"/>
                </a:lnTo>
                <a:lnTo>
                  <a:pt x="1030986" y="3203448"/>
                </a:lnTo>
                <a:lnTo>
                  <a:pt x="1028700" y="3205734"/>
                </a:lnTo>
                <a:lnTo>
                  <a:pt x="1027938" y="3209544"/>
                </a:lnTo>
                <a:lnTo>
                  <a:pt x="1030224" y="3211830"/>
                </a:lnTo>
                <a:lnTo>
                  <a:pt x="1034034" y="3212592"/>
                </a:lnTo>
                <a:lnTo>
                  <a:pt x="1037082" y="3209544"/>
                </a:lnTo>
                <a:close/>
              </a:path>
              <a:path w="1891664" h="3332479">
                <a:moveTo>
                  <a:pt x="1018794" y="3216402"/>
                </a:moveTo>
                <a:lnTo>
                  <a:pt x="1018794" y="3212592"/>
                </a:lnTo>
                <a:lnTo>
                  <a:pt x="1016508" y="3209544"/>
                </a:lnTo>
                <a:lnTo>
                  <a:pt x="1012698" y="3209544"/>
                </a:lnTo>
                <a:lnTo>
                  <a:pt x="1010412" y="3211830"/>
                </a:lnTo>
                <a:lnTo>
                  <a:pt x="1009650" y="3215640"/>
                </a:lnTo>
                <a:lnTo>
                  <a:pt x="1012698" y="3217926"/>
                </a:lnTo>
                <a:lnTo>
                  <a:pt x="1015746" y="3218688"/>
                </a:lnTo>
                <a:lnTo>
                  <a:pt x="1018794" y="3216402"/>
                </a:lnTo>
                <a:close/>
              </a:path>
              <a:path w="1891664" h="3332479">
                <a:moveTo>
                  <a:pt x="1001268" y="3218688"/>
                </a:moveTo>
                <a:lnTo>
                  <a:pt x="998982" y="3215640"/>
                </a:lnTo>
                <a:lnTo>
                  <a:pt x="995172" y="3215640"/>
                </a:lnTo>
                <a:lnTo>
                  <a:pt x="992124" y="3217926"/>
                </a:lnTo>
                <a:lnTo>
                  <a:pt x="992124" y="3221736"/>
                </a:lnTo>
                <a:lnTo>
                  <a:pt x="994410" y="3224784"/>
                </a:lnTo>
                <a:lnTo>
                  <a:pt x="998220" y="3224784"/>
                </a:lnTo>
                <a:lnTo>
                  <a:pt x="1000506" y="3222498"/>
                </a:lnTo>
                <a:lnTo>
                  <a:pt x="1001268" y="3218688"/>
                </a:lnTo>
                <a:close/>
              </a:path>
              <a:path w="1891664" h="3332479">
                <a:moveTo>
                  <a:pt x="982980" y="3228594"/>
                </a:moveTo>
                <a:lnTo>
                  <a:pt x="982980" y="3224784"/>
                </a:lnTo>
                <a:lnTo>
                  <a:pt x="980694" y="3222498"/>
                </a:lnTo>
                <a:lnTo>
                  <a:pt x="976884" y="3221736"/>
                </a:lnTo>
                <a:lnTo>
                  <a:pt x="974598" y="3224022"/>
                </a:lnTo>
                <a:lnTo>
                  <a:pt x="973836" y="3227832"/>
                </a:lnTo>
                <a:lnTo>
                  <a:pt x="976122" y="3230880"/>
                </a:lnTo>
                <a:lnTo>
                  <a:pt x="979932" y="3230880"/>
                </a:lnTo>
                <a:lnTo>
                  <a:pt x="982980" y="3228594"/>
                </a:lnTo>
                <a:close/>
              </a:path>
              <a:path w="1891664" h="3332479">
                <a:moveTo>
                  <a:pt x="964692" y="3234690"/>
                </a:moveTo>
                <a:lnTo>
                  <a:pt x="964692" y="3230880"/>
                </a:lnTo>
                <a:lnTo>
                  <a:pt x="962406" y="3228594"/>
                </a:lnTo>
                <a:lnTo>
                  <a:pt x="958596" y="3227832"/>
                </a:lnTo>
                <a:lnTo>
                  <a:pt x="956310" y="3230118"/>
                </a:lnTo>
                <a:lnTo>
                  <a:pt x="955548" y="3233928"/>
                </a:lnTo>
                <a:lnTo>
                  <a:pt x="958596" y="3236976"/>
                </a:lnTo>
                <a:lnTo>
                  <a:pt x="961644" y="3236976"/>
                </a:lnTo>
                <a:lnTo>
                  <a:pt x="964692" y="3234690"/>
                </a:lnTo>
                <a:close/>
              </a:path>
              <a:path w="1891664" h="3332479">
                <a:moveTo>
                  <a:pt x="947166" y="3236976"/>
                </a:moveTo>
                <a:lnTo>
                  <a:pt x="944880" y="3233928"/>
                </a:lnTo>
                <a:lnTo>
                  <a:pt x="941070" y="3233928"/>
                </a:lnTo>
                <a:lnTo>
                  <a:pt x="938022" y="3236214"/>
                </a:lnTo>
                <a:lnTo>
                  <a:pt x="938022" y="3240024"/>
                </a:lnTo>
                <a:lnTo>
                  <a:pt x="940308" y="3242310"/>
                </a:lnTo>
                <a:lnTo>
                  <a:pt x="944118" y="3243072"/>
                </a:lnTo>
                <a:lnTo>
                  <a:pt x="946404" y="3240786"/>
                </a:lnTo>
                <a:lnTo>
                  <a:pt x="947166" y="3236976"/>
                </a:lnTo>
                <a:close/>
              </a:path>
              <a:path w="1891664" h="3332479">
                <a:moveTo>
                  <a:pt x="928878" y="3243072"/>
                </a:moveTo>
                <a:lnTo>
                  <a:pt x="926592" y="3240024"/>
                </a:lnTo>
                <a:lnTo>
                  <a:pt x="922782" y="3240024"/>
                </a:lnTo>
                <a:lnTo>
                  <a:pt x="919734" y="3242310"/>
                </a:lnTo>
                <a:lnTo>
                  <a:pt x="919734" y="3246120"/>
                </a:lnTo>
                <a:lnTo>
                  <a:pt x="922020" y="3248406"/>
                </a:lnTo>
                <a:lnTo>
                  <a:pt x="925830" y="3249168"/>
                </a:lnTo>
                <a:lnTo>
                  <a:pt x="928116" y="3246882"/>
                </a:lnTo>
                <a:lnTo>
                  <a:pt x="928878" y="3243072"/>
                </a:lnTo>
                <a:close/>
              </a:path>
              <a:path w="1891664" h="3332479">
                <a:moveTo>
                  <a:pt x="910590" y="3249168"/>
                </a:moveTo>
                <a:lnTo>
                  <a:pt x="908304" y="3246120"/>
                </a:lnTo>
                <a:lnTo>
                  <a:pt x="905256" y="3245358"/>
                </a:lnTo>
                <a:lnTo>
                  <a:pt x="902208" y="3247644"/>
                </a:lnTo>
                <a:lnTo>
                  <a:pt x="901446" y="3251454"/>
                </a:lnTo>
                <a:lnTo>
                  <a:pt x="903732" y="3254502"/>
                </a:lnTo>
                <a:lnTo>
                  <a:pt x="907542" y="3254502"/>
                </a:lnTo>
                <a:lnTo>
                  <a:pt x="909828" y="3252978"/>
                </a:lnTo>
                <a:lnTo>
                  <a:pt x="910590" y="3249168"/>
                </a:lnTo>
                <a:close/>
              </a:path>
              <a:path w="1891664" h="3332479">
                <a:moveTo>
                  <a:pt x="892302" y="3258312"/>
                </a:moveTo>
                <a:lnTo>
                  <a:pt x="892302" y="3254502"/>
                </a:lnTo>
                <a:lnTo>
                  <a:pt x="890016" y="3252216"/>
                </a:lnTo>
                <a:lnTo>
                  <a:pt x="886968" y="3251454"/>
                </a:lnTo>
                <a:lnTo>
                  <a:pt x="883920" y="3253740"/>
                </a:lnTo>
                <a:lnTo>
                  <a:pt x="883158" y="3256788"/>
                </a:lnTo>
                <a:lnTo>
                  <a:pt x="885444" y="3259836"/>
                </a:lnTo>
                <a:lnTo>
                  <a:pt x="889254" y="3260598"/>
                </a:lnTo>
                <a:lnTo>
                  <a:pt x="892302" y="3258312"/>
                </a:lnTo>
                <a:close/>
              </a:path>
              <a:path w="1891664" h="3332479">
                <a:moveTo>
                  <a:pt x="874014" y="3264408"/>
                </a:moveTo>
                <a:lnTo>
                  <a:pt x="874014" y="3260598"/>
                </a:lnTo>
                <a:lnTo>
                  <a:pt x="872490" y="3257550"/>
                </a:lnTo>
                <a:lnTo>
                  <a:pt x="868680" y="3256788"/>
                </a:lnTo>
                <a:lnTo>
                  <a:pt x="865632" y="3259074"/>
                </a:lnTo>
                <a:lnTo>
                  <a:pt x="864870" y="3262884"/>
                </a:lnTo>
                <a:lnTo>
                  <a:pt x="867156" y="3265932"/>
                </a:lnTo>
                <a:lnTo>
                  <a:pt x="870966" y="3266694"/>
                </a:lnTo>
                <a:lnTo>
                  <a:pt x="874014" y="3264408"/>
                </a:lnTo>
                <a:close/>
              </a:path>
              <a:path w="1891664" h="3332479">
                <a:moveTo>
                  <a:pt x="856488" y="3265932"/>
                </a:moveTo>
                <a:lnTo>
                  <a:pt x="854202" y="3262884"/>
                </a:lnTo>
                <a:lnTo>
                  <a:pt x="850392" y="3262884"/>
                </a:lnTo>
                <a:lnTo>
                  <a:pt x="847344" y="3264408"/>
                </a:lnTo>
                <a:lnTo>
                  <a:pt x="846582" y="3268218"/>
                </a:lnTo>
                <a:lnTo>
                  <a:pt x="848868" y="3271266"/>
                </a:lnTo>
                <a:lnTo>
                  <a:pt x="852678" y="3272028"/>
                </a:lnTo>
                <a:lnTo>
                  <a:pt x="855726" y="3269742"/>
                </a:lnTo>
                <a:lnTo>
                  <a:pt x="856488" y="3265932"/>
                </a:lnTo>
                <a:close/>
              </a:path>
              <a:path w="1891664" h="3332479">
                <a:moveTo>
                  <a:pt x="838200" y="3271266"/>
                </a:moveTo>
                <a:lnTo>
                  <a:pt x="835914" y="3268218"/>
                </a:lnTo>
                <a:lnTo>
                  <a:pt x="832104" y="3268218"/>
                </a:lnTo>
                <a:lnTo>
                  <a:pt x="829056" y="3269742"/>
                </a:lnTo>
                <a:lnTo>
                  <a:pt x="828294" y="3273552"/>
                </a:lnTo>
                <a:lnTo>
                  <a:pt x="830580" y="3276600"/>
                </a:lnTo>
                <a:lnTo>
                  <a:pt x="834390" y="3277362"/>
                </a:lnTo>
                <a:lnTo>
                  <a:pt x="837438" y="3275076"/>
                </a:lnTo>
                <a:lnTo>
                  <a:pt x="838200" y="3271266"/>
                </a:lnTo>
                <a:close/>
              </a:path>
              <a:path w="1891664" h="3332479">
                <a:moveTo>
                  <a:pt x="819912" y="3276600"/>
                </a:moveTo>
                <a:lnTo>
                  <a:pt x="817626" y="3274314"/>
                </a:lnTo>
                <a:lnTo>
                  <a:pt x="813816" y="3273552"/>
                </a:lnTo>
                <a:lnTo>
                  <a:pt x="810768" y="3275838"/>
                </a:lnTo>
                <a:lnTo>
                  <a:pt x="810006" y="3278886"/>
                </a:lnTo>
                <a:lnTo>
                  <a:pt x="812292" y="3281934"/>
                </a:lnTo>
                <a:lnTo>
                  <a:pt x="816102" y="3282696"/>
                </a:lnTo>
                <a:lnTo>
                  <a:pt x="819150" y="3280410"/>
                </a:lnTo>
                <a:lnTo>
                  <a:pt x="819912" y="3276600"/>
                </a:lnTo>
                <a:close/>
              </a:path>
              <a:path w="1891664" h="3332479">
                <a:moveTo>
                  <a:pt x="800862" y="3285744"/>
                </a:moveTo>
                <a:lnTo>
                  <a:pt x="800862" y="3281934"/>
                </a:lnTo>
                <a:lnTo>
                  <a:pt x="799338" y="3278886"/>
                </a:lnTo>
                <a:lnTo>
                  <a:pt x="795528" y="3278886"/>
                </a:lnTo>
                <a:lnTo>
                  <a:pt x="792480" y="3280410"/>
                </a:lnTo>
                <a:lnTo>
                  <a:pt x="791718" y="3284220"/>
                </a:lnTo>
                <a:lnTo>
                  <a:pt x="794004" y="3287268"/>
                </a:lnTo>
                <a:lnTo>
                  <a:pt x="797814" y="3288030"/>
                </a:lnTo>
                <a:lnTo>
                  <a:pt x="800862" y="3285744"/>
                </a:lnTo>
                <a:close/>
              </a:path>
              <a:path w="1891664" h="3332479">
                <a:moveTo>
                  <a:pt x="782574" y="3290316"/>
                </a:moveTo>
                <a:lnTo>
                  <a:pt x="782574" y="3287268"/>
                </a:lnTo>
                <a:lnTo>
                  <a:pt x="780288" y="3284220"/>
                </a:lnTo>
                <a:lnTo>
                  <a:pt x="777240" y="3283458"/>
                </a:lnTo>
                <a:lnTo>
                  <a:pt x="774192" y="3285744"/>
                </a:lnTo>
                <a:lnTo>
                  <a:pt x="773430" y="3289554"/>
                </a:lnTo>
                <a:lnTo>
                  <a:pt x="775716" y="3291840"/>
                </a:lnTo>
                <a:lnTo>
                  <a:pt x="779526" y="3292602"/>
                </a:lnTo>
                <a:lnTo>
                  <a:pt x="782574" y="3290316"/>
                </a:lnTo>
                <a:close/>
              </a:path>
              <a:path w="1891664" h="3332479">
                <a:moveTo>
                  <a:pt x="764286" y="3291840"/>
                </a:moveTo>
                <a:lnTo>
                  <a:pt x="762000" y="3288792"/>
                </a:lnTo>
                <a:lnTo>
                  <a:pt x="758952" y="3288030"/>
                </a:lnTo>
                <a:lnTo>
                  <a:pt x="755904" y="3290316"/>
                </a:lnTo>
                <a:lnTo>
                  <a:pt x="755142" y="3294126"/>
                </a:lnTo>
                <a:lnTo>
                  <a:pt x="757428" y="3297174"/>
                </a:lnTo>
                <a:lnTo>
                  <a:pt x="760476" y="3297936"/>
                </a:lnTo>
                <a:lnTo>
                  <a:pt x="763524" y="3295650"/>
                </a:lnTo>
                <a:lnTo>
                  <a:pt x="764286" y="3291840"/>
                </a:lnTo>
                <a:close/>
              </a:path>
              <a:path w="1891664" h="3332479">
                <a:moveTo>
                  <a:pt x="745998" y="3296412"/>
                </a:moveTo>
                <a:lnTo>
                  <a:pt x="743712" y="3293364"/>
                </a:lnTo>
                <a:lnTo>
                  <a:pt x="739902" y="3292602"/>
                </a:lnTo>
                <a:lnTo>
                  <a:pt x="736854" y="3294888"/>
                </a:lnTo>
                <a:lnTo>
                  <a:pt x="736854" y="3298698"/>
                </a:lnTo>
                <a:lnTo>
                  <a:pt x="738378" y="3301746"/>
                </a:lnTo>
                <a:lnTo>
                  <a:pt x="742188" y="3301746"/>
                </a:lnTo>
                <a:lnTo>
                  <a:pt x="745236" y="3300222"/>
                </a:lnTo>
                <a:lnTo>
                  <a:pt x="745998" y="3296412"/>
                </a:lnTo>
                <a:close/>
              </a:path>
              <a:path w="1891664" h="3332479">
                <a:moveTo>
                  <a:pt x="727710" y="3300984"/>
                </a:moveTo>
                <a:lnTo>
                  <a:pt x="725424" y="3297936"/>
                </a:lnTo>
                <a:lnTo>
                  <a:pt x="721614" y="3297174"/>
                </a:lnTo>
                <a:lnTo>
                  <a:pt x="718566" y="3298698"/>
                </a:lnTo>
                <a:lnTo>
                  <a:pt x="717804" y="3302508"/>
                </a:lnTo>
                <a:lnTo>
                  <a:pt x="720090" y="3305556"/>
                </a:lnTo>
                <a:lnTo>
                  <a:pt x="723138" y="3306318"/>
                </a:lnTo>
                <a:lnTo>
                  <a:pt x="726948" y="3304794"/>
                </a:lnTo>
                <a:lnTo>
                  <a:pt x="727710" y="3300984"/>
                </a:lnTo>
                <a:close/>
              </a:path>
              <a:path w="1891664" h="3332479">
                <a:moveTo>
                  <a:pt x="708660" y="3304794"/>
                </a:moveTo>
                <a:lnTo>
                  <a:pt x="707136" y="3301746"/>
                </a:lnTo>
                <a:lnTo>
                  <a:pt x="703326" y="3300984"/>
                </a:lnTo>
                <a:lnTo>
                  <a:pt x="700278" y="3303270"/>
                </a:lnTo>
                <a:lnTo>
                  <a:pt x="699516" y="3306318"/>
                </a:lnTo>
                <a:lnTo>
                  <a:pt x="701040" y="3309366"/>
                </a:lnTo>
                <a:lnTo>
                  <a:pt x="704850" y="3310890"/>
                </a:lnTo>
                <a:lnTo>
                  <a:pt x="707898" y="3308604"/>
                </a:lnTo>
                <a:lnTo>
                  <a:pt x="708660" y="3304794"/>
                </a:lnTo>
                <a:close/>
              </a:path>
              <a:path w="1891664" h="3332479">
                <a:moveTo>
                  <a:pt x="690372" y="3308604"/>
                </a:moveTo>
                <a:lnTo>
                  <a:pt x="688086" y="3305556"/>
                </a:lnTo>
                <a:lnTo>
                  <a:pt x="684276" y="3304794"/>
                </a:lnTo>
                <a:lnTo>
                  <a:pt x="681228" y="3307080"/>
                </a:lnTo>
                <a:lnTo>
                  <a:pt x="680466" y="3310128"/>
                </a:lnTo>
                <a:lnTo>
                  <a:pt x="682752" y="3313176"/>
                </a:lnTo>
                <a:lnTo>
                  <a:pt x="685800" y="3313938"/>
                </a:lnTo>
                <a:lnTo>
                  <a:pt x="689610" y="3312414"/>
                </a:lnTo>
                <a:lnTo>
                  <a:pt x="690372" y="3308604"/>
                </a:lnTo>
                <a:close/>
              </a:path>
              <a:path w="1891664" h="3332479">
                <a:moveTo>
                  <a:pt x="671322" y="3312414"/>
                </a:moveTo>
                <a:lnTo>
                  <a:pt x="669036" y="3309366"/>
                </a:lnTo>
                <a:lnTo>
                  <a:pt x="665988" y="3307842"/>
                </a:lnTo>
                <a:lnTo>
                  <a:pt x="662940" y="3310128"/>
                </a:lnTo>
                <a:lnTo>
                  <a:pt x="662178" y="3313938"/>
                </a:lnTo>
                <a:lnTo>
                  <a:pt x="663702" y="3316986"/>
                </a:lnTo>
                <a:lnTo>
                  <a:pt x="667512" y="3317748"/>
                </a:lnTo>
                <a:lnTo>
                  <a:pt x="670560" y="3315462"/>
                </a:lnTo>
                <a:lnTo>
                  <a:pt x="671322" y="3312414"/>
                </a:lnTo>
                <a:close/>
              </a:path>
              <a:path w="1891664" h="3332479">
                <a:moveTo>
                  <a:pt x="652272" y="3315462"/>
                </a:moveTo>
                <a:lnTo>
                  <a:pt x="650748" y="3312414"/>
                </a:lnTo>
                <a:lnTo>
                  <a:pt x="647700" y="3310890"/>
                </a:lnTo>
                <a:lnTo>
                  <a:pt x="643890" y="3312414"/>
                </a:lnTo>
                <a:lnTo>
                  <a:pt x="643128" y="3316224"/>
                </a:lnTo>
                <a:lnTo>
                  <a:pt x="644652" y="3319272"/>
                </a:lnTo>
                <a:lnTo>
                  <a:pt x="648462" y="3320796"/>
                </a:lnTo>
                <a:lnTo>
                  <a:pt x="651510" y="3318510"/>
                </a:lnTo>
                <a:lnTo>
                  <a:pt x="652272" y="3315462"/>
                </a:lnTo>
                <a:close/>
              </a:path>
              <a:path w="1891664" h="3332479">
                <a:moveTo>
                  <a:pt x="633222" y="3317748"/>
                </a:moveTo>
                <a:lnTo>
                  <a:pt x="631698" y="3314700"/>
                </a:lnTo>
                <a:lnTo>
                  <a:pt x="628650" y="3313938"/>
                </a:lnTo>
                <a:lnTo>
                  <a:pt x="625602" y="3315462"/>
                </a:lnTo>
                <a:lnTo>
                  <a:pt x="624078" y="3318510"/>
                </a:lnTo>
                <a:lnTo>
                  <a:pt x="625602" y="3322320"/>
                </a:lnTo>
                <a:lnTo>
                  <a:pt x="629412" y="3323082"/>
                </a:lnTo>
                <a:lnTo>
                  <a:pt x="632460" y="3321558"/>
                </a:lnTo>
                <a:lnTo>
                  <a:pt x="633222" y="3317748"/>
                </a:lnTo>
                <a:close/>
              </a:path>
              <a:path w="1891664" h="3332479">
                <a:moveTo>
                  <a:pt x="614934" y="3320034"/>
                </a:moveTo>
                <a:lnTo>
                  <a:pt x="612648" y="3316986"/>
                </a:lnTo>
                <a:lnTo>
                  <a:pt x="609600" y="3316224"/>
                </a:lnTo>
                <a:lnTo>
                  <a:pt x="606552" y="3317748"/>
                </a:lnTo>
                <a:lnTo>
                  <a:pt x="605028" y="3320796"/>
                </a:lnTo>
                <a:lnTo>
                  <a:pt x="606552" y="3324606"/>
                </a:lnTo>
                <a:lnTo>
                  <a:pt x="610362" y="3325368"/>
                </a:lnTo>
                <a:lnTo>
                  <a:pt x="613410" y="3323844"/>
                </a:lnTo>
                <a:lnTo>
                  <a:pt x="614934" y="3320034"/>
                </a:lnTo>
                <a:close/>
              </a:path>
              <a:path w="1891664" h="3332479">
                <a:moveTo>
                  <a:pt x="595884" y="3322320"/>
                </a:moveTo>
                <a:lnTo>
                  <a:pt x="594360" y="3319272"/>
                </a:lnTo>
                <a:lnTo>
                  <a:pt x="590550" y="3317748"/>
                </a:lnTo>
                <a:lnTo>
                  <a:pt x="587502" y="3320034"/>
                </a:lnTo>
                <a:lnTo>
                  <a:pt x="585978" y="3323082"/>
                </a:lnTo>
                <a:lnTo>
                  <a:pt x="588264" y="3326130"/>
                </a:lnTo>
                <a:lnTo>
                  <a:pt x="591312" y="3327654"/>
                </a:lnTo>
                <a:lnTo>
                  <a:pt x="594360" y="3326130"/>
                </a:lnTo>
                <a:lnTo>
                  <a:pt x="595884" y="3322320"/>
                </a:lnTo>
                <a:close/>
              </a:path>
              <a:path w="1891664" h="3332479">
                <a:moveTo>
                  <a:pt x="576834" y="3324606"/>
                </a:moveTo>
                <a:lnTo>
                  <a:pt x="575310" y="3320796"/>
                </a:lnTo>
                <a:lnTo>
                  <a:pt x="572262" y="3319272"/>
                </a:lnTo>
                <a:lnTo>
                  <a:pt x="568452" y="3320796"/>
                </a:lnTo>
                <a:lnTo>
                  <a:pt x="566928" y="3324606"/>
                </a:lnTo>
                <a:lnTo>
                  <a:pt x="568452" y="3327654"/>
                </a:lnTo>
                <a:lnTo>
                  <a:pt x="572262" y="3329178"/>
                </a:lnTo>
                <a:lnTo>
                  <a:pt x="575310" y="3327654"/>
                </a:lnTo>
                <a:lnTo>
                  <a:pt x="576834" y="3324606"/>
                </a:lnTo>
                <a:close/>
              </a:path>
              <a:path w="1891664" h="3332479">
                <a:moveTo>
                  <a:pt x="557784" y="3325368"/>
                </a:moveTo>
                <a:lnTo>
                  <a:pt x="556260" y="3322320"/>
                </a:lnTo>
                <a:lnTo>
                  <a:pt x="553212" y="3320796"/>
                </a:lnTo>
                <a:lnTo>
                  <a:pt x="549402" y="3322320"/>
                </a:lnTo>
                <a:lnTo>
                  <a:pt x="547878" y="3325368"/>
                </a:lnTo>
                <a:lnTo>
                  <a:pt x="549402" y="3329178"/>
                </a:lnTo>
                <a:lnTo>
                  <a:pt x="553212" y="3330702"/>
                </a:lnTo>
                <a:lnTo>
                  <a:pt x="556260" y="3329178"/>
                </a:lnTo>
                <a:lnTo>
                  <a:pt x="557784" y="3325368"/>
                </a:lnTo>
                <a:close/>
              </a:path>
              <a:path w="1891664" h="3332479">
                <a:moveTo>
                  <a:pt x="538734" y="3326892"/>
                </a:moveTo>
                <a:lnTo>
                  <a:pt x="537210" y="3323082"/>
                </a:lnTo>
                <a:lnTo>
                  <a:pt x="534162" y="3321558"/>
                </a:lnTo>
                <a:lnTo>
                  <a:pt x="530352" y="3323082"/>
                </a:lnTo>
                <a:lnTo>
                  <a:pt x="528828" y="3326892"/>
                </a:lnTo>
                <a:lnTo>
                  <a:pt x="530352" y="3329940"/>
                </a:lnTo>
                <a:lnTo>
                  <a:pt x="534162" y="3331464"/>
                </a:lnTo>
                <a:lnTo>
                  <a:pt x="537210" y="3329940"/>
                </a:lnTo>
                <a:lnTo>
                  <a:pt x="538734" y="3326892"/>
                </a:lnTo>
                <a:close/>
              </a:path>
              <a:path w="1891664" h="3332479">
                <a:moveTo>
                  <a:pt x="519684" y="3326892"/>
                </a:moveTo>
                <a:lnTo>
                  <a:pt x="518160" y="3323844"/>
                </a:lnTo>
                <a:lnTo>
                  <a:pt x="515112" y="3322320"/>
                </a:lnTo>
                <a:lnTo>
                  <a:pt x="511302" y="3323844"/>
                </a:lnTo>
                <a:lnTo>
                  <a:pt x="509778" y="3326892"/>
                </a:lnTo>
                <a:lnTo>
                  <a:pt x="511302" y="3330702"/>
                </a:lnTo>
                <a:lnTo>
                  <a:pt x="515112" y="3332226"/>
                </a:lnTo>
                <a:lnTo>
                  <a:pt x="518160" y="3330702"/>
                </a:lnTo>
                <a:lnTo>
                  <a:pt x="519684" y="3326892"/>
                </a:lnTo>
                <a:close/>
              </a:path>
              <a:path w="1891664" h="3332479">
                <a:moveTo>
                  <a:pt x="500634" y="3327654"/>
                </a:moveTo>
                <a:lnTo>
                  <a:pt x="499110" y="3323844"/>
                </a:lnTo>
                <a:lnTo>
                  <a:pt x="496062" y="3322320"/>
                </a:lnTo>
                <a:lnTo>
                  <a:pt x="492252" y="3323844"/>
                </a:lnTo>
                <a:lnTo>
                  <a:pt x="490728" y="3327654"/>
                </a:lnTo>
                <a:lnTo>
                  <a:pt x="492252" y="3330702"/>
                </a:lnTo>
                <a:lnTo>
                  <a:pt x="496062" y="3332226"/>
                </a:lnTo>
                <a:lnTo>
                  <a:pt x="499110" y="3330702"/>
                </a:lnTo>
                <a:lnTo>
                  <a:pt x="500634" y="3327654"/>
                </a:lnTo>
                <a:close/>
              </a:path>
              <a:path w="1891664" h="3332479">
                <a:moveTo>
                  <a:pt x="481584" y="3327654"/>
                </a:moveTo>
                <a:lnTo>
                  <a:pt x="480060" y="3324606"/>
                </a:lnTo>
                <a:lnTo>
                  <a:pt x="477012" y="3322320"/>
                </a:lnTo>
                <a:lnTo>
                  <a:pt x="473964" y="3323844"/>
                </a:lnTo>
                <a:lnTo>
                  <a:pt x="471678" y="3326892"/>
                </a:lnTo>
                <a:lnTo>
                  <a:pt x="473202" y="3330702"/>
                </a:lnTo>
                <a:lnTo>
                  <a:pt x="476250" y="3332226"/>
                </a:lnTo>
                <a:lnTo>
                  <a:pt x="480060" y="3330702"/>
                </a:lnTo>
                <a:lnTo>
                  <a:pt x="481584" y="3327654"/>
                </a:lnTo>
                <a:close/>
              </a:path>
              <a:path w="1891664" h="3332479">
                <a:moveTo>
                  <a:pt x="462534" y="3326892"/>
                </a:moveTo>
                <a:lnTo>
                  <a:pt x="461010" y="3323844"/>
                </a:lnTo>
                <a:lnTo>
                  <a:pt x="457962" y="3322320"/>
                </a:lnTo>
                <a:lnTo>
                  <a:pt x="454914" y="3323082"/>
                </a:lnTo>
                <a:lnTo>
                  <a:pt x="452628" y="3326130"/>
                </a:lnTo>
                <a:lnTo>
                  <a:pt x="454152" y="3329940"/>
                </a:lnTo>
                <a:lnTo>
                  <a:pt x="457200" y="3331464"/>
                </a:lnTo>
                <a:lnTo>
                  <a:pt x="461010" y="3329940"/>
                </a:lnTo>
                <a:lnTo>
                  <a:pt x="462534" y="3326892"/>
                </a:lnTo>
                <a:close/>
              </a:path>
              <a:path w="1891664" h="3332479">
                <a:moveTo>
                  <a:pt x="443484" y="3326130"/>
                </a:moveTo>
                <a:lnTo>
                  <a:pt x="441960" y="3322320"/>
                </a:lnTo>
                <a:lnTo>
                  <a:pt x="438912" y="3320796"/>
                </a:lnTo>
                <a:lnTo>
                  <a:pt x="435864" y="3322320"/>
                </a:lnTo>
                <a:lnTo>
                  <a:pt x="433578" y="3325368"/>
                </a:lnTo>
                <a:lnTo>
                  <a:pt x="435102" y="3328416"/>
                </a:lnTo>
                <a:lnTo>
                  <a:pt x="438150" y="3330702"/>
                </a:lnTo>
                <a:lnTo>
                  <a:pt x="441960" y="3329178"/>
                </a:lnTo>
                <a:lnTo>
                  <a:pt x="443484" y="3326130"/>
                </a:lnTo>
                <a:close/>
              </a:path>
              <a:path w="1891664" h="3332479">
                <a:moveTo>
                  <a:pt x="424434" y="3324606"/>
                </a:moveTo>
                <a:lnTo>
                  <a:pt x="423672" y="3321558"/>
                </a:lnTo>
                <a:lnTo>
                  <a:pt x="420624" y="3319272"/>
                </a:lnTo>
                <a:lnTo>
                  <a:pt x="416814" y="3320796"/>
                </a:lnTo>
                <a:lnTo>
                  <a:pt x="415290" y="3323844"/>
                </a:lnTo>
                <a:lnTo>
                  <a:pt x="416052" y="3326892"/>
                </a:lnTo>
                <a:lnTo>
                  <a:pt x="419100" y="3329178"/>
                </a:lnTo>
                <a:lnTo>
                  <a:pt x="422148" y="3328416"/>
                </a:lnTo>
                <a:lnTo>
                  <a:pt x="424434" y="3324606"/>
                </a:lnTo>
                <a:close/>
              </a:path>
              <a:path w="1891664" h="3332479">
                <a:moveTo>
                  <a:pt x="405384" y="3323082"/>
                </a:moveTo>
                <a:lnTo>
                  <a:pt x="404622" y="3319272"/>
                </a:lnTo>
                <a:lnTo>
                  <a:pt x="401574" y="3317748"/>
                </a:lnTo>
                <a:lnTo>
                  <a:pt x="397764" y="3318510"/>
                </a:lnTo>
                <a:lnTo>
                  <a:pt x="396240" y="3321558"/>
                </a:lnTo>
                <a:lnTo>
                  <a:pt x="397002" y="3325368"/>
                </a:lnTo>
                <a:lnTo>
                  <a:pt x="400050" y="3326892"/>
                </a:lnTo>
                <a:lnTo>
                  <a:pt x="403860" y="3326130"/>
                </a:lnTo>
                <a:lnTo>
                  <a:pt x="405384" y="3323082"/>
                </a:lnTo>
                <a:close/>
              </a:path>
              <a:path w="1891664" h="3332479">
                <a:moveTo>
                  <a:pt x="386334" y="3320796"/>
                </a:moveTo>
                <a:lnTo>
                  <a:pt x="385572" y="3316986"/>
                </a:lnTo>
                <a:lnTo>
                  <a:pt x="382524" y="3315462"/>
                </a:lnTo>
                <a:lnTo>
                  <a:pt x="378714" y="3316224"/>
                </a:lnTo>
                <a:lnTo>
                  <a:pt x="377190" y="3319272"/>
                </a:lnTo>
                <a:lnTo>
                  <a:pt x="377952" y="3323082"/>
                </a:lnTo>
                <a:lnTo>
                  <a:pt x="381000" y="3324606"/>
                </a:lnTo>
                <a:lnTo>
                  <a:pt x="384810" y="3323844"/>
                </a:lnTo>
                <a:lnTo>
                  <a:pt x="386334" y="3320796"/>
                </a:lnTo>
                <a:close/>
              </a:path>
              <a:path w="1891664" h="3332479">
                <a:moveTo>
                  <a:pt x="367284" y="3317748"/>
                </a:moveTo>
                <a:lnTo>
                  <a:pt x="367284" y="3314700"/>
                </a:lnTo>
                <a:lnTo>
                  <a:pt x="364236" y="3312414"/>
                </a:lnTo>
                <a:lnTo>
                  <a:pt x="360426" y="3313176"/>
                </a:lnTo>
                <a:lnTo>
                  <a:pt x="358140" y="3316224"/>
                </a:lnTo>
                <a:lnTo>
                  <a:pt x="358902" y="3319272"/>
                </a:lnTo>
                <a:lnTo>
                  <a:pt x="361950" y="3321558"/>
                </a:lnTo>
                <a:lnTo>
                  <a:pt x="365760" y="3320796"/>
                </a:lnTo>
                <a:lnTo>
                  <a:pt x="367284" y="3317748"/>
                </a:lnTo>
                <a:close/>
              </a:path>
              <a:path w="1891664" h="3332479">
                <a:moveTo>
                  <a:pt x="348996" y="3314700"/>
                </a:moveTo>
                <a:lnTo>
                  <a:pt x="348234" y="3310890"/>
                </a:lnTo>
                <a:lnTo>
                  <a:pt x="345186" y="3308604"/>
                </a:lnTo>
                <a:lnTo>
                  <a:pt x="341376" y="3309366"/>
                </a:lnTo>
                <a:lnTo>
                  <a:pt x="339852" y="3312414"/>
                </a:lnTo>
                <a:lnTo>
                  <a:pt x="339852" y="3316224"/>
                </a:lnTo>
                <a:lnTo>
                  <a:pt x="342900" y="3318510"/>
                </a:lnTo>
                <a:lnTo>
                  <a:pt x="346710" y="3317748"/>
                </a:lnTo>
                <a:lnTo>
                  <a:pt x="348996" y="3314700"/>
                </a:lnTo>
                <a:close/>
              </a:path>
              <a:path w="1891664" h="3332479">
                <a:moveTo>
                  <a:pt x="329946" y="3310890"/>
                </a:moveTo>
                <a:lnTo>
                  <a:pt x="329946" y="3307080"/>
                </a:lnTo>
                <a:lnTo>
                  <a:pt x="326898" y="3304794"/>
                </a:lnTo>
                <a:lnTo>
                  <a:pt x="323088" y="3305556"/>
                </a:lnTo>
                <a:lnTo>
                  <a:pt x="320802" y="3308604"/>
                </a:lnTo>
                <a:lnTo>
                  <a:pt x="321564" y="3311652"/>
                </a:lnTo>
                <a:lnTo>
                  <a:pt x="324612" y="3313938"/>
                </a:lnTo>
                <a:lnTo>
                  <a:pt x="328422" y="3313938"/>
                </a:lnTo>
                <a:lnTo>
                  <a:pt x="329946" y="3310890"/>
                </a:lnTo>
                <a:close/>
              </a:path>
              <a:path w="1891664" h="3332479">
                <a:moveTo>
                  <a:pt x="311658" y="3306318"/>
                </a:moveTo>
                <a:lnTo>
                  <a:pt x="311658" y="3302508"/>
                </a:lnTo>
                <a:lnTo>
                  <a:pt x="308610" y="3300222"/>
                </a:lnTo>
                <a:lnTo>
                  <a:pt x="304800" y="3300984"/>
                </a:lnTo>
                <a:lnTo>
                  <a:pt x="302514" y="3303270"/>
                </a:lnTo>
                <a:lnTo>
                  <a:pt x="303276" y="3307080"/>
                </a:lnTo>
                <a:lnTo>
                  <a:pt x="305562" y="3309366"/>
                </a:lnTo>
                <a:lnTo>
                  <a:pt x="309372" y="3309366"/>
                </a:lnTo>
                <a:lnTo>
                  <a:pt x="311658" y="3306318"/>
                </a:lnTo>
                <a:close/>
              </a:path>
              <a:path w="1891664" h="3332479">
                <a:moveTo>
                  <a:pt x="293370" y="3301746"/>
                </a:moveTo>
                <a:lnTo>
                  <a:pt x="292608" y="3297936"/>
                </a:lnTo>
                <a:lnTo>
                  <a:pt x="290322" y="3295650"/>
                </a:lnTo>
                <a:lnTo>
                  <a:pt x="286512" y="3295650"/>
                </a:lnTo>
                <a:lnTo>
                  <a:pt x="284226" y="3298698"/>
                </a:lnTo>
                <a:lnTo>
                  <a:pt x="284226" y="3301746"/>
                </a:lnTo>
                <a:lnTo>
                  <a:pt x="287274" y="3304794"/>
                </a:lnTo>
                <a:lnTo>
                  <a:pt x="291084" y="3304032"/>
                </a:lnTo>
                <a:lnTo>
                  <a:pt x="293370" y="3301746"/>
                </a:lnTo>
                <a:close/>
              </a:path>
              <a:path w="1891664" h="3332479">
                <a:moveTo>
                  <a:pt x="275082" y="3295650"/>
                </a:moveTo>
                <a:lnTo>
                  <a:pt x="275082" y="3292602"/>
                </a:lnTo>
                <a:lnTo>
                  <a:pt x="272034" y="3289554"/>
                </a:lnTo>
                <a:lnTo>
                  <a:pt x="268986" y="3289554"/>
                </a:lnTo>
                <a:lnTo>
                  <a:pt x="265938" y="3292602"/>
                </a:lnTo>
                <a:lnTo>
                  <a:pt x="265938" y="3296412"/>
                </a:lnTo>
                <a:lnTo>
                  <a:pt x="268986" y="3298698"/>
                </a:lnTo>
                <a:lnTo>
                  <a:pt x="272796" y="3298698"/>
                </a:lnTo>
                <a:lnTo>
                  <a:pt x="275082" y="3295650"/>
                </a:lnTo>
                <a:close/>
              </a:path>
              <a:path w="1891664" h="3332479">
                <a:moveTo>
                  <a:pt x="256794" y="3289554"/>
                </a:moveTo>
                <a:lnTo>
                  <a:pt x="256794" y="3285744"/>
                </a:lnTo>
                <a:lnTo>
                  <a:pt x="254508" y="3283458"/>
                </a:lnTo>
                <a:lnTo>
                  <a:pt x="250698" y="3283458"/>
                </a:lnTo>
                <a:lnTo>
                  <a:pt x="248412" y="3285744"/>
                </a:lnTo>
                <a:lnTo>
                  <a:pt x="248412" y="3289554"/>
                </a:lnTo>
                <a:lnTo>
                  <a:pt x="250698" y="3291840"/>
                </a:lnTo>
                <a:lnTo>
                  <a:pt x="254508" y="3292602"/>
                </a:lnTo>
                <a:lnTo>
                  <a:pt x="256794" y="3289554"/>
                </a:lnTo>
                <a:close/>
              </a:path>
              <a:path w="1891664" h="3332479">
                <a:moveTo>
                  <a:pt x="239268" y="3282696"/>
                </a:moveTo>
                <a:lnTo>
                  <a:pt x="239268" y="3279648"/>
                </a:lnTo>
                <a:lnTo>
                  <a:pt x="236981" y="3276600"/>
                </a:lnTo>
                <a:lnTo>
                  <a:pt x="233172" y="3276600"/>
                </a:lnTo>
                <a:lnTo>
                  <a:pt x="230886" y="3278886"/>
                </a:lnTo>
                <a:lnTo>
                  <a:pt x="230124" y="3282696"/>
                </a:lnTo>
                <a:lnTo>
                  <a:pt x="232410" y="3284982"/>
                </a:lnTo>
                <a:lnTo>
                  <a:pt x="236220" y="3284982"/>
                </a:lnTo>
                <a:lnTo>
                  <a:pt x="239268" y="3282696"/>
                </a:lnTo>
                <a:close/>
              </a:path>
              <a:path w="1891664" h="3332479">
                <a:moveTo>
                  <a:pt x="221742" y="3275076"/>
                </a:moveTo>
                <a:lnTo>
                  <a:pt x="221742" y="3272028"/>
                </a:lnTo>
                <a:lnTo>
                  <a:pt x="219456" y="3268980"/>
                </a:lnTo>
                <a:lnTo>
                  <a:pt x="215646" y="3268980"/>
                </a:lnTo>
                <a:lnTo>
                  <a:pt x="213360" y="3271266"/>
                </a:lnTo>
                <a:lnTo>
                  <a:pt x="212598" y="3274314"/>
                </a:lnTo>
                <a:lnTo>
                  <a:pt x="214884" y="3277362"/>
                </a:lnTo>
                <a:lnTo>
                  <a:pt x="218694" y="3277362"/>
                </a:lnTo>
                <a:lnTo>
                  <a:pt x="221742" y="3275076"/>
                </a:lnTo>
                <a:close/>
              </a:path>
              <a:path w="1891664" h="3332479">
                <a:moveTo>
                  <a:pt x="204978" y="3263646"/>
                </a:moveTo>
                <a:lnTo>
                  <a:pt x="202692" y="3260598"/>
                </a:lnTo>
                <a:lnTo>
                  <a:pt x="198881" y="3260598"/>
                </a:lnTo>
                <a:lnTo>
                  <a:pt x="195834" y="3262884"/>
                </a:lnTo>
                <a:lnTo>
                  <a:pt x="195834" y="3265932"/>
                </a:lnTo>
                <a:lnTo>
                  <a:pt x="198120" y="3268980"/>
                </a:lnTo>
                <a:lnTo>
                  <a:pt x="201930" y="3269742"/>
                </a:lnTo>
                <a:lnTo>
                  <a:pt x="204216" y="3266694"/>
                </a:lnTo>
                <a:lnTo>
                  <a:pt x="204978" y="3263646"/>
                </a:lnTo>
                <a:close/>
              </a:path>
              <a:path w="1891664" h="3332479">
                <a:moveTo>
                  <a:pt x="188214" y="3254502"/>
                </a:moveTo>
                <a:lnTo>
                  <a:pt x="185928" y="3251454"/>
                </a:lnTo>
                <a:lnTo>
                  <a:pt x="182118" y="3251454"/>
                </a:lnTo>
                <a:lnTo>
                  <a:pt x="179831" y="3252978"/>
                </a:lnTo>
                <a:lnTo>
                  <a:pt x="179070" y="3256788"/>
                </a:lnTo>
                <a:lnTo>
                  <a:pt x="181356" y="3259836"/>
                </a:lnTo>
                <a:lnTo>
                  <a:pt x="184404" y="3260598"/>
                </a:lnTo>
                <a:lnTo>
                  <a:pt x="187452" y="3258312"/>
                </a:lnTo>
                <a:lnTo>
                  <a:pt x="188214" y="3254502"/>
                </a:lnTo>
                <a:close/>
              </a:path>
              <a:path w="1891664" h="3332479">
                <a:moveTo>
                  <a:pt x="171450" y="3248406"/>
                </a:moveTo>
                <a:lnTo>
                  <a:pt x="171450" y="3245358"/>
                </a:lnTo>
                <a:lnTo>
                  <a:pt x="169925" y="3242310"/>
                </a:lnTo>
                <a:lnTo>
                  <a:pt x="166116" y="3241548"/>
                </a:lnTo>
                <a:lnTo>
                  <a:pt x="163068" y="3243834"/>
                </a:lnTo>
                <a:lnTo>
                  <a:pt x="162306" y="3246882"/>
                </a:lnTo>
                <a:lnTo>
                  <a:pt x="164592" y="3249930"/>
                </a:lnTo>
                <a:lnTo>
                  <a:pt x="168402" y="3250692"/>
                </a:lnTo>
                <a:lnTo>
                  <a:pt x="171450" y="3248406"/>
                </a:lnTo>
                <a:close/>
              </a:path>
              <a:path w="1891664" h="3332479">
                <a:moveTo>
                  <a:pt x="156210" y="3234690"/>
                </a:moveTo>
                <a:lnTo>
                  <a:pt x="153924" y="3231642"/>
                </a:lnTo>
                <a:lnTo>
                  <a:pt x="150875" y="3230880"/>
                </a:lnTo>
                <a:lnTo>
                  <a:pt x="147066" y="3232404"/>
                </a:lnTo>
                <a:lnTo>
                  <a:pt x="146304" y="3236214"/>
                </a:lnTo>
                <a:lnTo>
                  <a:pt x="148590" y="3239262"/>
                </a:lnTo>
                <a:lnTo>
                  <a:pt x="151637" y="3240024"/>
                </a:lnTo>
                <a:lnTo>
                  <a:pt x="154686" y="3238500"/>
                </a:lnTo>
                <a:lnTo>
                  <a:pt x="156210" y="3234690"/>
                </a:lnTo>
                <a:close/>
              </a:path>
              <a:path w="1891664" h="3332479">
                <a:moveTo>
                  <a:pt x="140970" y="3224022"/>
                </a:moveTo>
                <a:lnTo>
                  <a:pt x="138684" y="3220212"/>
                </a:lnTo>
                <a:lnTo>
                  <a:pt x="135636" y="3219450"/>
                </a:lnTo>
                <a:lnTo>
                  <a:pt x="131825" y="3220974"/>
                </a:lnTo>
                <a:lnTo>
                  <a:pt x="131064" y="3224784"/>
                </a:lnTo>
                <a:lnTo>
                  <a:pt x="132587" y="3227832"/>
                </a:lnTo>
                <a:lnTo>
                  <a:pt x="136398" y="3229356"/>
                </a:lnTo>
                <a:lnTo>
                  <a:pt x="139446" y="3227070"/>
                </a:lnTo>
                <a:lnTo>
                  <a:pt x="140970" y="3224022"/>
                </a:lnTo>
                <a:close/>
              </a:path>
              <a:path w="1891664" h="3332479">
                <a:moveTo>
                  <a:pt x="125730" y="3211830"/>
                </a:moveTo>
                <a:lnTo>
                  <a:pt x="124206" y="3208782"/>
                </a:lnTo>
                <a:lnTo>
                  <a:pt x="121158" y="3207258"/>
                </a:lnTo>
                <a:lnTo>
                  <a:pt x="118110" y="3208782"/>
                </a:lnTo>
                <a:lnTo>
                  <a:pt x="116586" y="3211830"/>
                </a:lnTo>
                <a:lnTo>
                  <a:pt x="118110" y="3215640"/>
                </a:lnTo>
                <a:lnTo>
                  <a:pt x="121158" y="3217164"/>
                </a:lnTo>
                <a:lnTo>
                  <a:pt x="124968" y="3215640"/>
                </a:lnTo>
                <a:lnTo>
                  <a:pt x="125730" y="3211830"/>
                </a:lnTo>
                <a:close/>
              </a:path>
              <a:path w="1891664" h="3332479">
                <a:moveTo>
                  <a:pt x="112775" y="3198876"/>
                </a:moveTo>
                <a:lnTo>
                  <a:pt x="111252" y="3195828"/>
                </a:lnTo>
                <a:lnTo>
                  <a:pt x="108204" y="3194304"/>
                </a:lnTo>
                <a:lnTo>
                  <a:pt x="104393" y="3195066"/>
                </a:lnTo>
                <a:lnTo>
                  <a:pt x="102870" y="3198114"/>
                </a:lnTo>
                <a:lnTo>
                  <a:pt x="104393" y="3201924"/>
                </a:lnTo>
                <a:lnTo>
                  <a:pt x="107442" y="3203448"/>
                </a:lnTo>
                <a:lnTo>
                  <a:pt x="110490" y="3201924"/>
                </a:lnTo>
                <a:lnTo>
                  <a:pt x="112775" y="3198876"/>
                </a:lnTo>
                <a:close/>
              </a:path>
              <a:path w="1891664" h="3332479">
                <a:moveTo>
                  <a:pt x="99822" y="3185160"/>
                </a:moveTo>
                <a:lnTo>
                  <a:pt x="99060" y="3181350"/>
                </a:lnTo>
                <a:lnTo>
                  <a:pt x="95250" y="3179826"/>
                </a:lnTo>
                <a:lnTo>
                  <a:pt x="92202" y="3180588"/>
                </a:lnTo>
                <a:lnTo>
                  <a:pt x="90678" y="3183636"/>
                </a:lnTo>
                <a:lnTo>
                  <a:pt x="91440" y="3187446"/>
                </a:lnTo>
                <a:lnTo>
                  <a:pt x="94487" y="3188970"/>
                </a:lnTo>
                <a:lnTo>
                  <a:pt x="98298" y="3188208"/>
                </a:lnTo>
                <a:lnTo>
                  <a:pt x="99822" y="3185160"/>
                </a:lnTo>
                <a:close/>
              </a:path>
              <a:path w="1891664" h="3332479">
                <a:moveTo>
                  <a:pt x="88561" y="3169244"/>
                </a:moveTo>
                <a:lnTo>
                  <a:pt x="85395" y="3164630"/>
                </a:lnTo>
                <a:lnTo>
                  <a:pt x="79248" y="3168396"/>
                </a:lnTo>
                <a:lnTo>
                  <a:pt x="80010" y="3171444"/>
                </a:lnTo>
                <a:lnTo>
                  <a:pt x="83279" y="3173701"/>
                </a:lnTo>
                <a:lnTo>
                  <a:pt x="88561" y="3169244"/>
                </a:lnTo>
                <a:close/>
              </a:path>
              <a:path w="1891664" h="3332479">
                <a:moveTo>
                  <a:pt x="78486" y="3153918"/>
                </a:moveTo>
                <a:lnTo>
                  <a:pt x="78486" y="3150108"/>
                </a:lnTo>
                <a:lnTo>
                  <a:pt x="75437" y="3147822"/>
                </a:lnTo>
                <a:lnTo>
                  <a:pt x="71628" y="3148584"/>
                </a:lnTo>
                <a:lnTo>
                  <a:pt x="69342" y="3150870"/>
                </a:lnTo>
                <a:lnTo>
                  <a:pt x="70104" y="3154680"/>
                </a:lnTo>
                <a:lnTo>
                  <a:pt x="72390" y="3156966"/>
                </a:lnTo>
                <a:lnTo>
                  <a:pt x="76200" y="3156966"/>
                </a:lnTo>
                <a:lnTo>
                  <a:pt x="78486" y="3153918"/>
                </a:lnTo>
                <a:close/>
              </a:path>
              <a:path w="1891664" h="3332479">
                <a:moveTo>
                  <a:pt x="70104" y="3137154"/>
                </a:moveTo>
                <a:lnTo>
                  <a:pt x="70104" y="3133344"/>
                </a:lnTo>
                <a:lnTo>
                  <a:pt x="67056" y="3131058"/>
                </a:lnTo>
                <a:lnTo>
                  <a:pt x="63246" y="3131058"/>
                </a:lnTo>
                <a:lnTo>
                  <a:pt x="60960" y="3134106"/>
                </a:lnTo>
                <a:lnTo>
                  <a:pt x="60960" y="3137916"/>
                </a:lnTo>
                <a:lnTo>
                  <a:pt x="64008" y="3140202"/>
                </a:lnTo>
                <a:lnTo>
                  <a:pt x="67056" y="3140202"/>
                </a:lnTo>
                <a:lnTo>
                  <a:pt x="70104" y="3137154"/>
                </a:lnTo>
                <a:close/>
              </a:path>
              <a:path w="1891664" h="3332479">
                <a:moveTo>
                  <a:pt x="62484" y="3120390"/>
                </a:moveTo>
                <a:lnTo>
                  <a:pt x="62484" y="3116580"/>
                </a:lnTo>
                <a:lnTo>
                  <a:pt x="60198" y="3113532"/>
                </a:lnTo>
                <a:lnTo>
                  <a:pt x="56387" y="3113532"/>
                </a:lnTo>
                <a:lnTo>
                  <a:pt x="54102" y="3115818"/>
                </a:lnTo>
                <a:lnTo>
                  <a:pt x="53340" y="3119628"/>
                </a:lnTo>
                <a:lnTo>
                  <a:pt x="56387" y="3122676"/>
                </a:lnTo>
                <a:lnTo>
                  <a:pt x="59436" y="3122676"/>
                </a:lnTo>
                <a:lnTo>
                  <a:pt x="62484" y="3120390"/>
                </a:lnTo>
                <a:close/>
              </a:path>
              <a:path w="1891664" h="3332479">
                <a:moveTo>
                  <a:pt x="56387" y="3102102"/>
                </a:moveTo>
                <a:lnTo>
                  <a:pt x="56387" y="3098292"/>
                </a:lnTo>
                <a:lnTo>
                  <a:pt x="54102" y="3096006"/>
                </a:lnTo>
                <a:lnTo>
                  <a:pt x="50292" y="3095244"/>
                </a:lnTo>
                <a:lnTo>
                  <a:pt x="48006" y="3097530"/>
                </a:lnTo>
                <a:lnTo>
                  <a:pt x="47243" y="3101340"/>
                </a:lnTo>
                <a:lnTo>
                  <a:pt x="49530" y="3104388"/>
                </a:lnTo>
                <a:lnTo>
                  <a:pt x="53340" y="3104388"/>
                </a:lnTo>
                <a:lnTo>
                  <a:pt x="56387" y="3102102"/>
                </a:lnTo>
                <a:close/>
              </a:path>
              <a:path w="1891664" h="3332479">
                <a:moveTo>
                  <a:pt x="51054" y="3083814"/>
                </a:moveTo>
                <a:lnTo>
                  <a:pt x="51054" y="3080766"/>
                </a:lnTo>
                <a:lnTo>
                  <a:pt x="48768" y="3077718"/>
                </a:lnTo>
                <a:lnTo>
                  <a:pt x="45720" y="3076956"/>
                </a:lnTo>
                <a:lnTo>
                  <a:pt x="42672" y="3079242"/>
                </a:lnTo>
                <a:lnTo>
                  <a:pt x="41910" y="3083052"/>
                </a:lnTo>
                <a:lnTo>
                  <a:pt x="44196" y="3086100"/>
                </a:lnTo>
                <a:lnTo>
                  <a:pt x="48006" y="3086100"/>
                </a:lnTo>
                <a:lnTo>
                  <a:pt x="51054" y="3083814"/>
                </a:lnTo>
                <a:close/>
              </a:path>
              <a:path w="1891664" h="3332479">
                <a:moveTo>
                  <a:pt x="46481" y="3065526"/>
                </a:moveTo>
                <a:lnTo>
                  <a:pt x="46481" y="3062478"/>
                </a:lnTo>
                <a:lnTo>
                  <a:pt x="44958" y="3059430"/>
                </a:lnTo>
                <a:lnTo>
                  <a:pt x="41148" y="3058668"/>
                </a:lnTo>
                <a:lnTo>
                  <a:pt x="38100" y="3060954"/>
                </a:lnTo>
                <a:lnTo>
                  <a:pt x="37337" y="3064002"/>
                </a:lnTo>
                <a:lnTo>
                  <a:pt x="39624" y="3067050"/>
                </a:lnTo>
                <a:lnTo>
                  <a:pt x="43434" y="3067812"/>
                </a:lnTo>
                <a:lnTo>
                  <a:pt x="46481" y="3065526"/>
                </a:lnTo>
                <a:close/>
              </a:path>
              <a:path w="1891664" h="3332479">
                <a:moveTo>
                  <a:pt x="42672" y="3043428"/>
                </a:moveTo>
                <a:lnTo>
                  <a:pt x="41148" y="3040380"/>
                </a:lnTo>
                <a:lnTo>
                  <a:pt x="37337" y="3039618"/>
                </a:lnTo>
                <a:lnTo>
                  <a:pt x="34290" y="3041904"/>
                </a:lnTo>
                <a:lnTo>
                  <a:pt x="33528" y="3045714"/>
                </a:lnTo>
                <a:lnTo>
                  <a:pt x="35814" y="3048762"/>
                </a:lnTo>
                <a:lnTo>
                  <a:pt x="38862" y="3049524"/>
                </a:lnTo>
                <a:lnTo>
                  <a:pt x="41910" y="3047238"/>
                </a:lnTo>
                <a:lnTo>
                  <a:pt x="42672" y="3043428"/>
                </a:lnTo>
                <a:close/>
              </a:path>
              <a:path w="1891664" h="3332479">
                <a:moveTo>
                  <a:pt x="39624" y="3025140"/>
                </a:moveTo>
                <a:lnTo>
                  <a:pt x="37337" y="3022092"/>
                </a:lnTo>
                <a:lnTo>
                  <a:pt x="34290" y="3021330"/>
                </a:lnTo>
                <a:lnTo>
                  <a:pt x="31242" y="3022854"/>
                </a:lnTo>
                <a:lnTo>
                  <a:pt x="29718" y="3026664"/>
                </a:lnTo>
                <a:lnTo>
                  <a:pt x="32004" y="3029712"/>
                </a:lnTo>
                <a:lnTo>
                  <a:pt x="35814" y="3030474"/>
                </a:lnTo>
                <a:lnTo>
                  <a:pt x="38862" y="3028188"/>
                </a:lnTo>
                <a:lnTo>
                  <a:pt x="39624" y="3025140"/>
                </a:lnTo>
                <a:close/>
              </a:path>
              <a:path w="1891664" h="3332479">
                <a:moveTo>
                  <a:pt x="36575" y="3006090"/>
                </a:moveTo>
                <a:lnTo>
                  <a:pt x="34290" y="3003042"/>
                </a:lnTo>
                <a:lnTo>
                  <a:pt x="31242" y="3002280"/>
                </a:lnTo>
                <a:lnTo>
                  <a:pt x="28193" y="3004566"/>
                </a:lnTo>
                <a:lnTo>
                  <a:pt x="26670" y="3007614"/>
                </a:lnTo>
                <a:lnTo>
                  <a:pt x="28956" y="3010662"/>
                </a:lnTo>
                <a:lnTo>
                  <a:pt x="32004" y="3011424"/>
                </a:lnTo>
                <a:lnTo>
                  <a:pt x="35814" y="3009900"/>
                </a:lnTo>
                <a:lnTo>
                  <a:pt x="36575" y="3006090"/>
                </a:lnTo>
                <a:close/>
              </a:path>
              <a:path w="1891664" h="3332479">
                <a:moveTo>
                  <a:pt x="33528" y="2987802"/>
                </a:moveTo>
                <a:lnTo>
                  <a:pt x="32004" y="2984754"/>
                </a:lnTo>
                <a:lnTo>
                  <a:pt x="28193" y="2983230"/>
                </a:lnTo>
                <a:lnTo>
                  <a:pt x="25146" y="2985516"/>
                </a:lnTo>
                <a:lnTo>
                  <a:pt x="24384" y="2988564"/>
                </a:lnTo>
                <a:lnTo>
                  <a:pt x="25908" y="2992374"/>
                </a:lnTo>
                <a:lnTo>
                  <a:pt x="29718" y="2993136"/>
                </a:lnTo>
                <a:lnTo>
                  <a:pt x="32766" y="2990850"/>
                </a:lnTo>
                <a:lnTo>
                  <a:pt x="33528" y="2987802"/>
                </a:lnTo>
                <a:close/>
              </a:path>
              <a:path w="1891664" h="3332479">
                <a:moveTo>
                  <a:pt x="31242" y="2968752"/>
                </a:moveTo>
                <a:lnTo>
                  <a:pt x="28956" y="2965704"/>
                </a:lnTo>
                <a:lnTo>
                  <a:pt x="25908" y="2964942"/>
                </a:lnTo>
                <a:lnTo>
                  <a:pt x="22098" y="2966466"/>
                </a:lnTo>
                <a:lnTo>
                  <a:pt x="21336" y="2970276"/>
                </a:lnTo>
                <a:lnTo>
                  <a:pt x="23622" y="2973324"/>
                </a:lnTo>
                <a:lnTo>
                  <a:pt x="26670" y="2974086"/>
                </a:lnTo>
                <a:lnTo>
                  <a:pt x="29718" y="2972562"/>
                </a:lnTo>
                <a:lnTo>
                  <a:pt x="31242" y="2968752"/>
                </a:lnTo>
                <a:close/>
              </a:path>
              <a:path w="1891664" h="3332479">
                <a:moveTo>
                  <a:pt x="28193" y="2949702"/>
                </a:moveTo>
                <a:lnTo>
                  <a:pt x="26670" y="2946654"/>
                </a:lnTo>
                <a:lnTo>
                  <a:pt x="22860" y="2945892"/>
                </a:lnTo>
                <a:lnTo>
                  <a:pt x="19812" y="2947416"/>
                </a:lnTo>
                <a:lnTo>
                  <a:pt x="19050" y="2951226"/>
                </a:lnTo>
                <a:lnTo>
                  <a:pt x="20574" y="2954274"/>
                </a:lnTo>
                <a:lnTo>
                  <a:pt x="24384" y="2955036"/>
                </a:lnTo>
                <a:lnTo>
                  <a:pt x="27431" y="2953512"/>
                </a:lnTo>
                <a:lnTo>
                  <a:pt x="28193" y="2949702"/>
                </a:lnTo>
                <a:close/>
              </a:path>
              <a:path w="1891664" h="3332479">
                <a:moveTo>
                  <a:pt x="25908" y="2930652"/>
                </a:moveTo>
                <a:lnTo>
                  <a:pt x="24384" y="2927604"/>
                </a:lnTo>
                <a:lnTo>
                  <a:pt x="20574" y="2926842"/>
                </a:lnTo>
                <a:lnTo>
                  <a:pt x="17525" y="2928366"/>
                </a:lnTo>
                <a:lnTo>
                  <a:pt x="16764" y="2932176"/>
                </a:lnTo>
                <a:lnTo>
                  <a:pt x="18287" y="2935224"/>
                </a:lnTo>
                <a:lnTo>
                  <a:pt x="22098" y="2935986"/>
                </a:lnTo>
                <a:lnTo>
                  <a:pt x="25146" y="2934462"/>
                </a:lnTo>
                <a:lnTo>
                  <a:pt x="25908" y="2930652"/>
                </a:lnTo>
                <a:close/>
              </a:path>
              <a:path w="1891664" h="3332479">
                <a:moveTo>
                  <a:pt x="23622" y="2911602"/>
                </a:moveTo>
                <a:lnTo>
                  <a:pt x="22098" y="2908554"/>
                </a:lnTo>
                <a:lnTo>
                  <a:pt x="18287" y="2907792"/>
                </a:lnTo>
                <a:lnTo>
                  <a:pt x="15240" y="2909316"/>
                </a:lnTo>
                <a:lnTo>
                  <a:pt x="14478" y="2913126"/>
                </a:lnTo>
                <a:lnTo>
                  <a:pt x="16002" y="2916174"/>
                </a:lnTo>
                <a:lnTo>
                  <a:pt x="19812" y="2916936"/>
                </a:lnTo>
                <a:lnTo>
                  <a:pt x="22860" y="2915412"/>
                </a:lnTo>
                <a:lnTo>
                  <a:pt x="23622" y="2911602"/>
                </a:lnTo>
                <a:close/>
              </a:path>
              <a:path w="1891664" h="3332479">
                <a:moveTo>
                  <a:pt x="21336" y="2893314"/>
                </a:moveTo>
                <a:lnTo>
                  <a:pt x="19812" y="2890266"/>
                </a:lnTo>
                <a:lnTo>
                  <a:pt x="16002" y="2888742"/>
                </a:lnTo>
                <a:lnTo>
                  <a:pt x="12954" y="2891028"/>
                </a:lnTo>
                <a:lnTo>
                  <a:pt x="12192" y="2894076"/>
                </a:lnTo>
                <a:lnTo>
                  <a:pt x="13716" y="2897124"/>
                </a:lnTo>
                <a:lnTo>
                  <a:pt x="17525" y="2898648"/>
                </a:lnTo>
                <a:lnTo>
                  <a:pt x="20574" y="2896362"/>
                </a:lnTo>
                <a:lnTo>
                  <a:pt x="21336" y="2893314"/>
                </a:lnTo>
                <a:close/>
              </a:path>
              <a:path w="1891664" h="3332479">
                <a:moveTo>
                  <a:pt x="19050" y="2874264"/>
                </a:moveTo>
                <a:lnTo>
                  <a:pt x="17525" y="2871216"/>
                </a:lnTo>
                <a:lnTo>
                  <a:pt x="14478" y="2869692"/>
                </a:lnTo>
                <a:lnTo>
                  <a:pt x="10668" y="2871978"/>
                </a:lnTo>
                <a:lnTo>
                  <a:pt x="9906" y="2875026"/>
                </a:lnTo>
                <a:lnTo>
                  <a:pt x="11430" y="2878074"/>
                </a:lnTo>
                <a:lnTo>
                  <a:pt x="15240" y="2879598"/>
                </a:lnTo>
                <a:lnTo>
                  <a:pt x="18287" y="2878074"/>
                </a:lnTo>
                <a:lnTo>
                  <a:pt x="19050" y="2874264"/>
                </a:lnTo>
                <a:close/>
              </a:path>
              <a:path w="1891664" h="3332479">
                <a:moveTo>
                  <a:pt x="17525" y="2855214"/>
                </a:moveTo>
                <a:lnTo>
                  <a:pt x="16002" y="2852166"/>
                </a:lnTo>
                <a:lnTo>
                  <a:pt x="12192" y="2850642"/>
                </a:lnTo>
                <a:lnTo>
                  <a:pt x="9143" y="2852928"/>
                </a:lnTo>
                <a:lnTo>
                  <a:pt x="8381" y="2855976"/>
                </a:lnTo>
                <a:lnTo>
                  <a:pt x="9906" y="2859024"/>
                </a:lnTo>
                <a:lnTo>
                  <a:pt x="12954" y="2860548"/>
                </a:lnTo>
                <a:lnTo>
                  <a:pt x="16764" y="2859024"/>
                </a:lnTo>
                <a:lnTo>
                  <a:pt x="17525" y="2855214"/>
                </a:lnTo>
                <a:close/>
              </a:path>
              <a:path w="1891664" h="3332479">
                <a:moveTo>
                  <a:pt x="15053" y="2833628"/>
                </a:moveTo>
                <a:lnTo>
                  <a:pt x="7620" y="2833878"/>
                </a:lnTo>
                <a:lnTo>
                  <a:pt x="6096" y="2836926"/>
                </a:lnTo>
                <a:lnTo>
                  <a:pt x="14818" y="2839729"/>
                </a:lnTo>
                <a:lnTo>
                  <a:pt x="15053" y="2833628"/>
                </a:lnTo>
                <a:close/>
              </a:path>
              <a:path w="1891664" h="3332479">
                <a:moveTo>
                  <a:pt x="14478" y="2817114"/>
                </a:moveTo>
                <a:lnTo>
                  <a:pt x="12954" y="2814066"/>
                </a:lnTo>
                <a:lnTo>
                  <a:pt x="9143" y="2813304"/>
                </a:lnTo>
                <a:lnTo>
                  <a:pt x="6096" y="2814828"/>
                </a:lnTo>
                <a:lnTo>
                  <a:pt x="5334" y="2817876"/>
                </a:lnTo>
                <a:lnTo>
                  <a:pt x="6858" y="2821686"/>
                </a:lnTo>
                <a:lnTo>
                  <a:pt x="9906" y="2822448"/>
                </a:lnTo>
                <a:lnTo>
                  <a:pt x="13716" y="2820924"/>
                </a:lnTo>
                <a:lnTo>
                  <a:pt x="14478" y="2817114"/>
                </a:lnTo>
                <a:close/>
              </a:path>
              <a:path w="1891664" h="3332479">
                <a:moveTo>
                  <a:pt x="13716" y="2798064"/>
                </a:moveTo>
                <a:lnTo>
                  <a:pt x="11430" y="2795016"/>
                </a:lnTo>
                <a:lnTo>
                  <a:pt x="8381" y="2794254"/>
                </a:lnTo>
                <a:lnTo>
                  <a:pt x="5334" y="2795778"/>
                </a:lnTo>
                <a:lnTo>
                  <a:pt x="3810" y="2798826"/>
                </a:lnTo>
                <a:lnTo>
                  <a:pt x="5334" y="2802636"/>
                </a:lnTo>
                <a:lnTo>
                  <a:pt x="9143" y="2803398"/>
                </a:lnTo>
                <a:lnTo>
                  <a:pt x="12192" y="2801874"/>
                </a:lnTo>
                <a:lnTo>
                  <a:pt x="13716" y="2798064"/>
                </a:lnTo>
                <a:close/>
              </a:path>
              <a:path w="1891664" h="3332479">
                <a:moveTo>
                  <a:pt x="12192" y="2779776"/>
                </a:moveTo>
                <a:lnTo>
                  <a:pt x="10668" y="2775966"/>
                </a:lnTo>
                <a:lnTo>
                  <a:pt x="7620" y="2775204"/>
                </a:lnTo>
                <a:lnTo>
                  <a:pt x="3810" y="2776728"/>
                </a:lnTo>
                <a:lnTo>
                  <a:pt x="3048" y="2779776"/>
                </a:lnTo>
                <a:lnTo>
                  <a:pt x="4572" y="2783586"/>
                </a:lnTo>
                <a:lnTo>
                  <a:pt x="7620" y="2784348"/>
                </a:lnTo>
                <a:lnTo>
                  <a:pt x="11430" y="2782824"/>
                </a:lnTo>
                <a:lnTo>
                  <a:pt x="12192" y="2779776"/>
                </a:lnTo>
                <a:close/>
              </a:path>
              <a:path w="1891664" h="3332479">
                <a:moveTo>
                  <a:pt x="11430" y="2760726"/>
                </a:moveTo>
                <a:lnTo>
                  <a:pt x="9906" y="2756916"/>
                </a:lnTo>
                <a:lnTo>
                  <a:pt x="6858" y="2756154"/>
                </a:lnTo>
                <a:lnTo>
                  <a:pt x="3810" y="2757678"/>
                </a:lnTo>
                <a:lnTo>
                  <a:pt x="2286" y="2760726"/>
                </a:lnTo>
                <a:lnTo>
                  <a:pt x="3810" y="2764536"/>
                </a:lnTo>
                <a:lnTo>
                  <a:pt x="6858" y="2765298"/>
                </a:lnTo>
                <a:lnTo>
                  <a:pt x="10668" y="2763774"/>
                </a:lnTo>
                <a:lnTo>
                  <a:pt x="11430" y="2760726"/>
                </a:lnTo>
                <a:close/>
              </a:path>
              <a:path w="1891664" h="3332479">
                <a:moveTo>
                  <a:pt x="11430" y="2741676"/>
                </a:moveTo>
                <a:lnTo>
                  <a:pt x="9906" y="2737866"/>
                </a:lnTo>
                <a:lnTo>
                  <a:pt x="6096" y="2737104"/>
                </a:lnTo>
                <a:lnTo>
                  <a:pt x="3048" y="2738628"/>
                </a:lnTo>
                <a:lnTo>
                  <a:pt x="1524" y="2741676"/>
                </a:lnTo>
                <a:lnTo>
                  <a:pt x="3048" y="2744724"/>
                </a:lnTo>
                <a:lnTo>
                  <a:pt x="6858" y="2746248"/>
                </a:lnTo>
                <a:lnTo>
                  <a:pt x="9906" y="2744724"/>
                </a:lnTo>
                <a:lnTo>
                  <a:pt x="11430" y="2741676"/>
                </a:lnTo>
                <a:close/>
              </a:path>
              <a:path w="1891664" h="3332479">
                <a:moveTo>
                  <a:pt x="10668" y="2722626"/>
                </a:moveTo>
                <a:lnTo>
                  <a:pt x="9143" y="2718816"/>
                </a:lnTo>
                <a:lnTo>
                  <a:pt x="6096" y="2718054"/>
                </a:lnTo>
                <a:lnTo>
                  <a:pt x="2286" y="2719578"/>
                </a:lnTo>
                <a:lnTo>
                  <a:pt x="1524" y="2722626"/>
                </a:lnTo>
                <a:lnTo>
                  <a:pt x="2286" y="2725674"/>
                </a:lnTo>
                <a:lnTo>
                  <a:pt x="6096" y="2727198"/>
                </a:lnTo>
                <a:lnTo>
                  <a:pt x="9143" y="2725674"/>
                </a:lnTo>
                <a:lnTo>
                  <a:pt x="10668" y="2722626"/>
                </a:lnTo>
                <a:close/>
              </a:path>
              <a:path w="1891664" h="3332479">
                <a:moveTo>
                  <a:pt x="9906" y="2703576"/>
                </a:moveTo>
                <a:lnTo>
                  <a:pt x="8381" y="2699766"/>
                </a:lnTo>
                <a:lnTo>
                  <a:pt x="5334" y="2699004"/>
                </a:lnTo>
                <a:lnTo>
                  <a:pt x="2286" y="2700528"/>
                </a:lnTo>
                <a:lnTo>
                  <a:pt x="762" y="2703576"/>
                </a:lnTo>
                <a:lnTo>
                  <a:pt x="2286" y="2706624"/>
                </a:lnTo>
                <a:lnTo>
                  <a:pt x="5334" y="2708148"/>
                </a:lnTo>
                <a:lnTo>
                  <a:pt x="9143" y="2706624"/>
                </a:lnTo>
                <a:lnTo>
                  <a:pt x="9906" y="2703576"/>
                </a:lnTo>
                <a:close/>
              </a:path>
              <a:path w="1891664" h="3332479">
                <a:moveTo>
                  <a:pt x="9906" y="2684526"/>
                </a:moveTo>
                <a:lnTo>
                  <a:pt x="8381" y="2680716"/>
                </a:lnTo>
                <a:lnTo>
                  <a:pt x="5334" y="2679954"/>
                </a:lnTo>
                <a:lnTo>
                  <a:pt x="1524" y="2681478"/>
                </a:lnTo>
                <a:lnTo>
                  <a:pt x="762" y="2684526"/>
                </a:lnTo>
                <a:lnTo>
                  <a:pt x="2286" y="2687574"/>
                </a:lnTo>
                <a:lnTo>
                  <a:pt x="5334" y="2689098"/>
                </a:lnTo>
                <a:lnTo>
                  <a:pt x="8381" y="2687574"/>
                </a:lnTo>
                <a:lnTo>
                  <a:pt x="9906" y="2684526"/>
                </a:lnTo>
                <a:close/>
              </a:path>
              <a:path w="1891664" h="3332479">
                <a:moveTo>
                  <a:pt x="9906" y="2665476"/>
                </a:moveTo>
                <a:lnTo>
                  <a:pt x="8381" y="2661666"/>
                </a:lnTo>
                <a:lnTo>
                  <a:pt x="4572" y="2660904"/>
                </a:lnTo>
                <a:lnTo>
                  <a:pt x="1524" y="2661666"/>
                </a:lnTo>
                <a:lnTo>
                  <a:pt x="0" y="2665476"/>
                </a:lnTo>
                <a:lnTo>
                  <a:pt x="1524" y="2668524"/>
                </a:lnTo>
                <a:lnTo>
                  <a:pt x="5334" y="2670048"/>
                </a:lnTo>
                <a:lnTo>
                  <a:pt x="8381" y="2668524"/>
                </a:lnTo>
                <a:lnTo>
                  <a:pt x="9906" y="2665476"/>
                </a:lnTo>
                <a:close/>
              </a:path>
              <a:path w="1891664" h="3332479">
                <a:moveTo>
                  <a:pt x="9906" y="2646426"/>
                </a:moveTo>
                <a:lnTo>
                  <a:pt x="8381" y="2642616"/>
                </a:lnTo>
                <a:lnTo>
                  <a:pt x="4572" y="2641854"/>
                </a:lnTo>
                <a:lnTo>
                  <a:pt x="1524" y="2642616"/>
                </a:lnTo>
                <a:lnTo>
                  <a:pt x="0" y="2646426"/>
                </a:lnTo>
                <a:lnTo>
                  <a:pt x="1524" y="2649474"/>
                </a:lnTo>
                <a:lnTo>
                  <a:pt x="4572" y="2650998"/>
                </a:lnTo>
                <a:lnTo>
                  <a:pt x="8381" y="2649474"/>
                </a:lnTo>
                <a:lnTo>
                  <a:pt x="9906" y="2646426"/>
                </a:lnTo>
                <a:close/>
              </a:path>
              <a:path w="1891664" h="3332479">
                <a:moveTo>
                  <a:pt x="9906" y="2627376"/>
                </a:moveTo>
                <a:lnTo>
                  <a:pt x="8381" y="2623566"/>
                </a:lnTo>
                <a:lnTo>
                  <a:pt x="4572" y="2622804"/>
                </a:lnTo>
                <a:lnTo>
                  <a:pt x="1524" y="2623566"/>
                </a:lnTo>
                <a:lnTo>
                  <a:pt x="0" y="2627376"/>
                </a:lnTo>
                <a:lnTo>
                  <a:pt x="1524" y="2630424"/>
                </a:lnTo>
                <a:lnTo>
                  <a:pt x="4572" y="2631948"/>
                </a:lnTo>
                <a:lnTo>
                  <a:pt x="8381" y="2630424"/>
                </a:lnTo>
                <a:lnTo>
                  <a:pt x="9906" y="2627376"/>
                </a:lnTo>
                <a:close/>
              </a:path>
              <a:path w="1891664" h="3332479">
                <a:moveTo>
                  <a:pt x="9906" y="2608326"/>
                </a:moveTo>
                <a:lnTo>
                  <a:pt x="8381" y="2604516"/>
                </a:lnTo>
                <a:lnTo>
                  <a:pt x="4572" y="2603754"/>
                </a:lnTo>
                <a:lnTo>
                  <a:pt x="1524" y="2604516"/>
                </a:lnTo>
                <a:lnTo>
                  <a:pt x="0" y="2608326"/>
                </a:lnTo>
                <a:lnTo>
                  <a:pt x="1524" y="2611374"/>
                </a:lnTo>
                <a:lnTo>
                  <a:pt x="4572" y="2612898"/>
                </a:lnTo>
                <a:lnTo>
                  <a:pt x="8381" y="2611374"/>
                </a:lnTo>
                <a:lnTo>
                  <a:pt x="9906" y="2608326"/>
                </a:lnTo>
                <a:close/>
              </a:path>
              <a:path w="1891664" h="3332479">
                <a:moveTo>
                  <a:pt x="9906" y="2589276"/>
                </a:moveTo>
                <a:lnTo>
                  <a:pt x="8381" y="2585466"/>
                </a:lnTo>
                <a:lnTo>
                  <a:pt x="5334" y="2584704"/>
                </a:lnTo>
                <a:lnTo>
                  <a:pt x="1524" y="2585466"/>
                </a:lnTo>
                <a:lnTo>
                  <a:pt x="0" y="2589276"/>
                </a:lnTo>
                <a:lnTo>
                  <a:pt x="1524" y="2592324"/>
                </a:lnTo>
                <a:lnTo>
                  <a:pt x="4572" y="2593848"/>
                </a:lnTo>
                <a:lnTo>
                  <a:pt x="8381" y="2592324"/>
                </a:lnTo>
                <a:lnTo>
                  <a:pt x="9906" y="2589276"/>
                </a:lnTo>
                <a:close/>
              </a:path>
              <a:path w="1891664" h="3332479">
                <a:moveTo>
                  <a:pt x="9906" y="2570226"/>
                </a:moveTo>
                <a:lnTo>
                  <a:pt x="8381" y="2566416"/>
                </a:lnTo>
                <a:lnTo>
                  <a:pt x="5334" y="2565654"/>
                </a:lnTo>
                <a:lnTo>
                  <a:pt x="1524" y="2566416"/>
                </a:lnTo>
                <a:lnTo>
                  <a:pt x="762" y="2570226"/>
                </a:lnTo>
                <a:lnTo>
                  <a:pt x="1524" y="2573274"/>
                </a:lnTo>
                <a:lnTo>
                  <a:pt x="5334" y="2574798"/>
                </a:lnTo>
                <a:lnTo>
                  <a:pt x="8381" y="2573274"/>
                </a:lnTo>
                <a:lnTo>
                  <a:pt x="9906" y="2570226"/>
                </a:lnTo>
                <a:close/>
              </a:path>
              <a:path w="1891664" h="3332479">
                <a:moveTo>
                  <a:pt x="9906" y="2551176"/>
                </a:moveTo>
                <a:lnTo>
                  <a:pt x="9143" y="2547366"/>
                </a:lnTo>
                <a:lnTo>
                  <a:pt x="5334" y="2546604"/>
                </a:lnTo>
                <a:lnTo>
                  <a:pt x="2286" y="2547366"/>
                </a:lnTo>
                <a:lnTo>
                  <a:pt x="762" y="2551176"/>
                </a:lnTo>
                <a:lnTo>
                  <a:pt x="2286" y="2554224"/>
                </a:lnTo>
                <a:lnTo>
                  <a:pt x="5334" y="2555748"/>
                </a:lnTo>
                <a:lnTo>
                  <a:pt x="8381" y="2554224"/>
                </a:lnTo>
                <a:lnTo>
                  <a:pt x="9906" y="2551176"/>
                </a:lnTo>
                <a:close/>
              </a:path>
              <a:path w="1891664" h="3332479">
                <a:moveTo>
                  <a:pt x="10668" y="2532126"/>
                </a:moveTo>
                <a:lnTo>
                  <a:pt x="9143" y="2528316"/>
                </a:lnTo>
                <a:lnTo>
                  <a:pt x="5334" y="2526792"/>
                </a:lnTo>
                <a:lnTo>
                  <a:pt x="2286" y="2528316"/>
                </a:lnTo>
                <a:lnTo>
                  <a:pt x="762" y="2532126"/>
                </a:lnTo>
                <a:lnTo>
                  <a:pt x="2286" y="2535174"/>
                </a:lnTo>
                <a:lnTo>
                  <a:pt x="5334" y="2536698"/>
                </a:lnTo>
                <a:lnTo>
                  <a:pt x="9143" y="2535174"/>
                </a:lnTo>
                <a:lnTo>
                  <a:pt x="10668" y="2532126"/>
                </a:lnTo>
                <a:close/>
              </a:path>
              <a:path w="1891664" h="3332479">
                <a:moveTo>
                  <a:pt x="10668" y="2513076"/>
                </a:moveTo>
                <a:lnTo>
                  <a:pt x="9143" y="2509266"/>
                </a:lnTo>
                <a:lnTo>
                  <a:pt x="6096" y="2507742"/>
                </a:lnTo>
                <a:lnTo>
                  <a:pt x="2286" y="2509266"/>
                </a:lnTo>
                <a:lnTo>
                  <a:pt x="762" y="2513076"/>
                </a:lnTo>
                <a:lnTo>
                  <a:pt x="2286" y="2516124"/>
                </a:lnTo>
                <a:lnTo>
                  <a:pt x="6096" y="2517648"/>
                </a:lnTo>
                <a:lnTo>
                  <a:pt x="9143" y="2516124"/>
                </a:lnTo>
                <a:lnTo>
                  <a:pt x="10668" y="2513076"/>
                </a:lnTo>
                <a:close/>
              </a:path>
              <a:path w="1891664" h="3332479">
                <a:moveTo>
                  <a:pt x="10668" y="2494026"/>
                </a:moveTo>
                <a:lnTo>
                  <a:pt x="9906" y="2490216"/>
                </a:lnTo>
                <a:lnTo>
                  <a:pt x="6096" y="2488692"/>
                </a:lnTo>
                <a:lnTo>
                  <a:pt x="3048" y="2490216"/>
                </a:lnTo>
                <a:lnTo>
                  <a:pt x="1524" y="2494026"/>
                </a:lnTo>
                <a:lnTo>
                  <a:pt x="3048" y="2497074"/>
                </a:lnTo>
                <a:lnTo>
                  <a:pt x="6096" y="2498598"/>
                </a:lnTo>
                <a:lnTo>
                  <a:pt x="9906" y="2497074"/>
                </a:lnTo>
                <a:lnTo>
                  <a:pt x="10668" y="2494026"/>
                </a:lnTo>
                <a:close/>
              </a:path>
              <a:path w="1891664" h="3332479">
                <a:moveTo>
                  <a:pt x="11430" y="2474976"/>
                </a:moveTo>
                <a:lnTo>
                  <a:pt x="9906" y="2471166"/>
                </a:lnTo>
                <a:lnTo>
                  <a:pt x="6858" y="2469642"/>
                </a:lnTo>
                <a:lnTo>
                  <a:pt x="3048" y="2471166"/>
                </a:lnTo>
                <a:lnTo>
                  <a:pt x="1524" y="2474976"/>
                </a:lnTo>
                <a:lnTo>
                  <a:pt x="3048" y="2478024"/>
                </a:lnTo>
                <a:lnTo>
                  <a:pt x="6096" y="2479548"/>
                </a:lnTo>
                <a:lnTo>
                  <a:pt x="9906" y="2478024"/>
                </a:lnTo>
                <a:lnTo>
                  <a:pt x="11430" y="2474976"/>
                </a:lnTo>
                <a:close/>
              </a:path>
              <a:path w="1891664" h="3332479">
                <a:moveTo>
                  <a:pt x="11430" y="2455926"/>
                </a:moveTo>
                <a:lnTo>
                  <a:pt x="10668" y="2452116"/>
                </a:lnTo>
                <a:lnTo>
                  <a:pt x="6858" y="2450592"/>
                </a:lnTo>
                <a:lnTo>
                  <a:pt x="3810" y="2452116"/>
                </a:lnTo>
                <a:lnTo>
                  <a:pt x="2286" y="2455926"/>
                </a:lnTo>
                <a:lnTo>
                  <a:pt x="3810" y="2458974"/>
                </a:lnTo>
                <a:lnTo>
                  <a:pt x="6858" y="2460498"/>
                </a:lnTo>
                <a:lnTo>
                  <a:pt x="9906" y="2458974"/>
                </a:lnTo>
                <a:lnTo>
                  <a:pt x="11430" y="2455926"/>
                </a:lnTo>
                <a:close/>
              </a:path>
              <a:path w="1891664" h="3332479">
                <a:moveTo>
                  <a:pt x="12192" y="2436876"/>
                </a:moveTo>
                <a:lnTo>
                  <a:pt x="10668" y="2433066"/>
                </a:lnTo>
                <a:lnTo>
                  <a:pt x="7620" y="2431542"/>
                </a:lnTo>
                <a:lnTo>
                  <a:pt x="3810" y="2433066"/>
                </a:lnTo>
                <a:lnTo>
                  <a:pt x="2286" y="2436876"/>
                </a:lnTo>
                <a:lnTo>
                  <a:pt x="3810" y="2439924"/>
                </a:lnTo>
                <a:lnTo>
                  <a:pt x="7620" y="2441448"/>
                </a:lnTo>
                <a:lnTo>
                  <a:pt x="10668" y="2439924"/>
                </a:lnTo>
                <a:lnTo>
                  <a:pt x="12192" y="2436876"/>
                </a:lnTo>
                <a:close/>
              </a:path>
              <a:path w="1891664" h="3332479">
                <a:moveTo>
                  <a:pt x="12192" y="2417826"/>
                </a:moveTo>
                <a:lnTo>
                  <a:pt x="11430" y="2414016"/>
                </a:lnTo>
                <a:lnTo>
                  <a:pt x="7620" y="2412492"/>
                </a:lnTo>
                <a:lnTo>
                  <a:pt x="4572" y="2414016"/>
                </a:lnTo>
                <a:lnTo>
                  <a:pt x="3048" y="2417826"/>
                </a:lnTo>
                <a:lnTo>
                  <a:pt x="4572" y="2420874"/>
                </a:lnTo>
                <a:lnTo>
                  <a:pt x="7620" y="2422398"/>
                </a:lnTo>
                <a:lnTo>
                  <a:pt x="11430" y="2420874"/>
                </a:lnTo>
                <a:lnTo>
                  <a:pt x="12192" y="2417826"/>
                </a:lnTo>
                <a:close/>
              </a:path>
              <a:path w="1891664" h="3332479">
                <a:moveTo>
                  <a:pt x="12954" y="2398776"/>
                </a:moveTo>
                <a:lnTo>
                  <a:pt x="11430" y="2394966"/>
                </a:lnTo>
                <a:lnTo>
                  <a:pt x="8381" y="2393442"/>
                </a:lnTo>
                <a:lnTo>
                  <a:pt x="4572" y="2394966"/>
                </a:lnTo>
                <a:lnTo>
                  <a:pt x="3810" y="2398776"/>
                </a:lnTo>
                <a:lnTo>
                  <a:pt x="4572" y="2401824"/>
                </a:lnTo>
                <a:lnTo>
                  <a:pt x="8381" y="2403348"/>
                </a:lnTo>
                <a:lnTo>
                  <a:pt x="11430" y="2401824"/>
                </a:lnTo>
                <a:lnTo>
                  <a:pt x="12954" y="2398776"/>
                </a:lnTo>
                <a:close/>
              </a:path>
              <a:path w="1891664" h="3332479">
                <a:moveTo>
                  <a:pt x="13716" y="2379726"/>
                </a:moveTo>
                <a:lnTo>
                  <a:pt x="12192" y="2375916"/>
                </a:lnTo>
                <a:lnTo>
                  <a:pt x="8381" y="2374392"/>
                </a:lnTo>
                <a:lnTo>
                  <a:pt x="5334" y="2375916"/>
                </a:lnTo>
                <a:lnTo>
                  <a:pt x="3810" y="2379726"/>
                </a:lnTo>
                <a:lnTo>
                  <a:pt x="5334" y="2382774"/>
                </a:lnTo>
                <a:lnTo>
                  <a:pt x="8381" y="2384298"/>
                </a:lnTo>
                <a:lnTo>
                  <a:pt x="12192" y="2382774"/>
                </a:lnTo>
                <a:lnTo>
                  <a:pt x="13716" y="2379726"/>
                </a:lnTo>
                <a:close/>
              </a:path>
              <a:path w="1891664" h="3332479">
                <a:moveTo>
                  <a:pt x="13716" y="2360676"/>
                </a:moveTo>
                <a:lnTo>
                  <a:pt x="12192" y="2356866"/>
                </a:lnTo>
                <a:lnTo>
                  <a:pt x="9143" y="2355342"/>
                </a:lnTo>
                <a:lnTo>
                  <a:pt x="6096" y="2356866"/>
                </a:lnTo>
                <a:lnTo>
                  <a:pt x="4572" y="2360676"/>
                </a:lnTo>
                <a:lnTo>
                  <a:pt x="5334" y="2363724"/>
                </a:lnTo>
                <a:lnTo>
                  <a:pt x="9143" y="2365248"/>
                </a:lnTo>
                <a:lnTo>
                  <a:pt x="12192" y="2363724"/>
                </a:lnTo>
                <a:lnTo>
                  <a:pt x="13716" y="2360676"/>
                </a:lnTo>
                <a:close/>
              </a:path>
              <a:path w="1891664" h="3332479">
                <a:moveTo>
                  <a:pt x="14478" y="2341626"/>
                </a:moveTo>
                <a:lnTo>
                  <a:pt x="12954" y="2337816"/>
                </a:lnTo>
                <a:lnTo>
                  <a:pt x="9906" y="2336292"/>
                </a:lnTo>
                <a:lnTo>
                  <a:pt x="6096" y="2337816"/>
                </a:lnTo>
                <a:lnTo>
                  <a:pt x="4572" y="2341626"/>
                </a:lnTo>
                <a:lnTo>
                  <a:pt x="6096" y="2344674"/>
                </a:lnTo>
                <a:lnTo>
                  <a:pt x="9143" y="2346198"/>
                </a:lnTo>
                <a:lnTo>
                  <a:pt x="12954" y="2344674"/>
                </a:lnTo>
                <a:lnTo>
                  <a:pt x="14478" y="2341626"/>
                </a:lnTo>
                <a:close/>
              </a:path>
              <a:path w="1891664" h="3332479">
                <a:moveTo>
                  <a:pt x="14478" y="2322576"/>
                </a:moveTo>
                <a:lnTo>
                  <a:pt x="13716" y="2318766"/>
                </a:lnTo>
                <a:lnTo>
                  <a:pt x="9906" y="2317242"/>
                </a:lnTo>
                <a:lnTo>
                  <a:pt x="6858" y="2318766"/>
                </a:lnTo>
                <a:lnTo>
                  <a:pt x="5334" y="2322576"/>
                </a:lnTo>
                <a:lnTo>
                  <a:pt x="6858" y="2325624"/>
                </a:lnTo>
                <a:lnTo>
                  <a:pt x="9906" y="2327148"/>
                </a:lnTo>
                <a:lnTo>
                  <a:pt x="12954" y="2325624"/>
                </a:lnTo>
                <a:lnTo>
                  <a:pt x="14478" y="2322576"/>
                </a:lnTo>
                <a:close/>
              </a:path>
              <a:path w="1891664" h="3332479">
                <a:moveTo>
                  <a:pt x="15240" y="2303526"/>
                </a:moveTo>
                <a:lnTo>
                  <a:pt x="13716" y="2299716"/>
                </a:lnTo>
                <a:lnTo>
                  <a:pt x="10668" y="2298192"/>
                </a:lnTo>
                <a:lnTo>
                  <a:pt x="6858" y="2299716"/>
                </a:lnTo>
                <a:lnTo>
                  <a:pt x="6096" y="2303526"/>
                </a:lnTo>
                <a:lnTo>
                  <a:pt x="6858" y="2306574"/>
                </a:lnTo>
                <a:lnTo>
                  <a:pt x="10668" y="2308098"/>
                </a:lnTo>
                <a:lnTo>
                  <a:pt x="13716" y="2306574"/>
                </a:lnTo>
                <a:lnTo>
                  <a:pt x="15240" y="2303526"/>
                </a:lnTo>
                <a:close/>
              </a:path>
              <a:path w="1891664" h="3332479">
                <a:moveTo>
                  <a:pt x="16002" y="2284476"/>
                </a:moveTo>
                <a:lnTo>
                  <a:pt x="14478" y="2280666"/>
                </a:lnTo>
                <a:lnTo>
                  <a:pt x="11430" y="2279142"/>
                </a:lnTo>
                <a:lnTo>
                  <a:pt x="7620" y="2280666"/>
                </a:lnTo>
                <a:lnTo>
                  <a:pt x="6096" y="2284476"/>
                </a:lnTo>
                <a:lnTo>
                  <a:pt x="7620" y="2287524"/>
                </a:lnTo>
                <a:lnTo>
                  <a:pt x="10668" y="2289048"/>
                </a:lnTo>
                <a:lnTo>
                  <a:pt x="14478" y="2287524"/>
                </a:lnTo>
                <a:lnTo>
                  <a:pt x="16002" y="2284476"/>
                </a:lnTo>
                <a:close/>
              </a:path>
              <a:path w="1891664" h="3332479">
                <a:moveTo>
                  <a:pt x="16002" y="2265426"/>
                </a:moveTo>
                <a:lnTo>
                  <a:pt x="15240" y="2261616"/>
                </a:lnTo>
                <a:lnTo>
                  <a:pt x="11430" y="2260092"/>
                </a:lnTo>
                <a:lnTo>
                  <a:pt x="8381" y="2261616"/>
                </a:lnTo>
                <a:lnTo>
                  <a:pt x="6858" y="2265426"/>
                </a:lnTo>
                <a:lnTo>
                  <a:pt x="7620" y="2268474"/>
                </a:lnTo>
                <a:lnTo>
                  <a:pt x="11430" y="2269998"/>
                </a:lnTo>
                <a:lnTo>
                  <a:pt x="14478" y="2268474"/>
                </a:lnTo>
                <a:lnTo>
                  <a:pt x="16002" y="2265426"/>
                </a:lnTo>
                <a:close/>
              </a:path>
              <a:path w="1891664" h="3332479">
                <a:moveTo>
                  <a:pt x="16764" y="2246376"/>
                </a:moveTo>
                <a:lnTo>
                  <a:pt x="15240" y="2242566"/>
                </a:lnTo>
                <a:lnTo>
                  <a:pt x="12192" y="2241042"/>
                </a:lnTo>
                <a:lnTo>
                  <a:pt x="8381" y="2242566"/>
                </a:lnTo>
                <a:lnTo>
                  <a:pt x="6858" y="2246376"/>
                </a:lnTo>
                <a:lnTo>
                  <a:pt x="8381" y="2249424"/>
                </a:lnTo>
                <a:lnTo>
                  <a:pt x="12192" y="2250948"/>
                </a:lnTo>
                <a:lnTo>
                  <a:pt x="15240" y="2249424"/>
                </a:lnTo>
                <a:lnTo>
                  <a:pt x="16764" y="2246376"/>
                </a:lnTo>
                <a:close/>
              </a:path>
              <a:path w="1891664" h="3332479">
                <a:moveTo>
                  <a:pt x="16764" y="2227326"/>
                </a:moveTo>
                <a:lnTo>
                  <a:pt x="16002" y="2223516"/>
                </a:lnTo>
                <a:lnTo>
                  <a:pt x="12192" y="2221992"/>
                </a:lnTo>
                <a:lnTo>
                  <a:pt x="9143" y="2223516"/>
                </a:lnTo>
                <a:lnTo>
                  <a:pt x="7620" y="2227326"/>
                </a:lnTo>
                <a:lnTo>
                  <a:pt x="9143" y="2230374"/>
                </a:lnTo>
                <a:lnTo>
                  <a:pt x="12192" y="2231898"/>
                </a:lnTo>
                <a:lnTo>
                  <a:pt x="16002" y="2230374"/>
                </a:lnTo>
                <a:lnTo>
                  <a:pt x="16764" y="2227326"/>
                </a:lnTo>
                <a:close/>
              </a:path>
              <a:path w="1891664" h="3332479">
                <a:moveTo>
                  <a:pt x="17525" y="2208276"/>
                </a:moveTo>
                <a:lnTo>
                  <a:pt x="16002" y="2204466"/>
                </a:lnTo>
                <a:lnTo>
                  <a:pt x="12954" y="2202942"/>
                </a:lnTo>
                <a:lnTo>
                  <a:pt x="9143" y="2204466"/>
                </a:lnTo>
                <a:lnTo>
                  <a:pt x="8381" y="2208276"/>
                </a:lnTo>
                <a:lnTo>
                  <a:pt x="9143" y="2211324"/>
                </a:lnTo>
                <a:lnTo>
                  <a:pt x="12954" y="2212848"/>
                </a:lnTo>
                <a:lnTo>
                  <a:pt x="16002" y="2211324"/>
                </a:lnTo>
                <a:lnTo>
                  <a:pt x="17525" y="2208276"/>
                </a:lnTo>
                <a:close/>
              </a:path>
              <a:path w="1891664" h="3332479">
                <a:moveTo>
                  <a:pt x="18287" y="2189226"/>
                </a:moveTo>
                <a:lnTo>
                  <a:pt x="16764" y="2185416"/>
                </a:lnTo>
                <a:lnTo>
                  <a:pt x="12954" y="2183892"/>
                </a:lnTo>
                <a:lnTo>
                  <a:pt x="9906" y="2185416"/>
                </a:lnTo>
                <a:lnTo>
                  <a:pt x="8381" y="2189226"/>
                </a:lnTo>
                <a:lnTo>
                  <a:pt x="9906" y="2192274"/>
                </a:lnTo>
                <a:lnTo>
                  <a:pt x="12954" y="2193798"/>
                </a:lnTo>
                <a:lnTo>
                  <a:pt x="16764" y="2192274"/>
                </a:lnTo>
                <a:lnTo>
                  <a:pt x="18287" y="2189226"/>
                </a:lnTo>
                <a:close/>
              </a:path>
              <a:path w="1891664" h="3332479">
                <a:moveTo>
                  <a:pt x="18287" y="2170176"/>
                </a:moveTo>
                <a:lnTo>
                  <a:pt x="16764" y="2166366"/>
                </a:lnTo>
                <a:lnTo>
                  <a:pt x="13716" y="2164842"/>
                </a:lnTo>
                <a:lnTo>
                  <a:pt x="9906" y="2166366"/>
                </a:lnTo>
                <a:lnTo>
                  <a:pt x="9143" y="2170176"/>
                </a:lnTo>
                <a:lnTo>
                  <a:pt x="9906" y="2173224"/>
                </a:lnTo>
                <a:lnTo>
                  <a:pt x="13716" y="2174748"/>
                </a:lnTo>
                <a:lnTo>
                  <a:pt x="16764" y="2173224"/>
                </a:lnTo>
                <a:lnTo>
                  <a:pt x="18287" y="2170176"/>
                </a:lnTo>
                <a:close/>
              </a:path>
              <a:path w="1891664" h="3332479">
                <a:moveTo>
                  <a:pt x="19050" y="2151126"/>
                </a:moveTo>
                <a:lnTo>
                  <a:pt x="17525" y="2147316"/>
                </a:lnTo>
                <a:lnTo>
                  <a:pt x="13716" y="2145792"/>
                </a:lnTo>
                <a:lnTo>
                  <a:pt x="10668" y="2147316"/>
                </a:lnTo>
                <a:lnTo>
                  <a:pt x="9143" y="2151126"/>
                </a:lnTo>
                <a:lnTo>
                  <a:pt x="10668" y="2154174"/>
                </a:lnTo>
                <a:lnTo>
                  <a:pt x="13716" y="2155698"/>
                </a:lnTo>
                <a:lnTo>
                  <a:pt x="17525" y="2154174"/>
                </a:lnTo>
                <a:lnTo>
                  <a:pt x="19050" y="2151126"/>
                </a:lnTo>
                <a:close/>
              </a:path>
              <a:path w="1891664" h="3332479">
                <a:moveTo>
                  <a:pt x="19050" y="2132076"/>
                </a:moveTo>
                <a:lnTo>
                  <a:pt x="17525" y="2128266"/>
                </a:lnTo>
                <a:lnTo>
                  <a:pt x="14478" y="2126742"/>
                </a:lnTo>
                <a:lnTo>
                  <a:pt x="10668" y="2128266"/>
                </a:lnTo>
                <a:lnTo>
                  <a:pt x="9906" y="2132076"/>
                </a:lnTo>
                <a:lnTo>
                  <a:pt x="10668" y="2135124"/>
                </a:lnTo>
                <a:lnTo>
                  <a:pt x="14478" y="2136648"/>
                </a:lnTo>
                <a:lnTo>
                  <a:pt x="17525" y="2135124"/>
                </a:lnTo>
                <a:lnTo>
                  <a:pt x="19050" y="2132076"/>
                </a:lnTo>
                <a:close/>
              </a:path>
              <a:path w="1891664" h="3332479">
                <a:moveTo>
                  <a:pt x="19050" y="2113026"/>
                </a:moveTo>
                <a:lnTo>
                  <a:pt x="18287" y="2109216"/>
                </a:lnTo>
                <a:lnTo>
                  <a:pt x="14478" y="2107692"/>
                </a:lnTo>
                <a:lnTo>
                  <a:pt x="11430" y="2109216"/>
                </a:lnTo>
                <a:lnTo>
                  <a:pt x="9906" y="2113026"/>
                </a:lnTo>
                <a:lnTo>
                  <a:pt x="11430" y="2116074"/>
                </a:lnTo>
                <a:lnTo>
                  <a:pt x="14478" y="2117598"/>
                </a:lnTo>
                <a:lnTo>
                  <a:pt x="18287" y="2116074"/>
                </a:lnTo>
                <a:lnTo>
                  <a:pt x="19050" y="2113026"/>
                </a:lnTo>
                <a:close/>
              </a:path>
              <a:path w="1891664" h="3332479">
                <a:moveTo>
                  <a:pt x="19812" y="2093976"/>
                </a:moveTo>
                <a:lnTo>
                  <a:pt x="18287" y="2090166"/>
                </a:lnTo>
                <a:lnTo>
                  <a:pt x="15240" y="2088642"/>
                </a:lnTo>
                <a:lnTo>
                  <a:pt x="11430" y="2090166"/>
                </a:lnTo>
                <a:lnTo>
                  <a:pt x="9906" y="2093976"/>
                </a:lnTo>
                <a:lnTo>
                  <a:pt x="11430" y="2097024"/>
                </a:lnTo>
                <a:lnTo>
                  <a:pt x="14478" y="2098548"/>
                </a:lnTo>
                <a:lnTo>
                  <a:pt x="18287" y="2097024"/>
                </a:lnTo>
                <a:lnTo>
                  <a:pt x="19812" y="2093976"/>
                </a:lnTo>
                <a:close/>
              </a:path>
              <a:path w="1891664" h="3332479">
                <a:moveTo>
                  <a:pt x="19812" y="2074926"/>
                </a:moveTo>
                <a:lnTo>
                  <a:pt x="18287" y="2071116"/>
                </a:lnTo>
                <a:lnTo>
                  <a:pt x="15240" y="2069592"/>
                </a:lnTo>
                <a:lnTo>
                  <a:pt x="11430" y="2071116"/>
                </a:lnTo>
                <a:lnTo>
                  <a:pt x="10668" y="2074926"/>
                </a:lnTo>
                <a:lnTo>
                  <a:pt x="11430" y="2077974"/>
                </a:lnTo>
                <a:lnTo>
                  <a:pt x="15240" y="2079498"/>
                </a:lnTo>
                <a:lnTo>
                  <a:pt x="18287" y="2077974"/>
                </a:lnTo>
                <a:lnTo>
                  <a:pt x="19812" y="2074926"/>
                </a:lnTo>
                <a:close/>
              </a:path>
              <a:path w="1891664" h="3332479">
                <a:moveTo>
                  <a:pt x="19812" y="2055876"/>
                </a:moveTo>
                <a:lnTo>
                  <a:pt x="18287" y="2052066"/>
                </a:lnTo>
                <a:lnTo>
                  <a:pt x="15240" y="2050542"/>
                </a:lnTo>
                <a:lnTo>
                  <a:pt x="12192" y="2052066"/>
                </a:lnTo>
                <a:lnTo>
                  <a:pt x="10668" y="2055876"/>
                </a:lnTo>
                <a:lnTo>
                  <a:pt x="12192" y="2058924"/>
                </a:lnTo>
                <a:lnTo>
                  <a:pt x="15240" y="2060448"/>
                </a:lnTo>
                <a:lnTo>
                  <a:pt x="18287" y="2058924"/>
                </a:lnTo>
                <a:lnTo>
                  <a:pt x="19812" y="2055876"/>
                </a:lnTo>
                <a:close/>
              </a:path>
              <a:path w="1891664" h="3332479">
                <a:moveTo>
                  <a:pt x="19812" y="2036826"/>
                </a:moveTo>
                <a:lnTo>
                  <a:pt x="19050" y="2033016"/>
                </a:lnTo>
                <a:lnTo>
                  <a:pt x="15240" y="2031492"/>
                </a:lnTo>
                <a:lnTo>
                  <a:pt x="12192" y="2033016"/>
                </a:lnTo>
                <a:lnTo>
                  <a:pt x="10668" y="2036826"/>
                </a:lnTo>
                <a:lnTo>
                  <a:pt x="12192" y="2039874"/>
                </a:lnTo>
                <a:lnTo>
                  <a:pt x="15240" y="2041398"/>
                </a:lnTo>
                <a:lnTo>
                  <a:pt x="19050" y="2039874"/>
                </a:lnTo>
                <a:lnTo>
                  <a:pt x="19812" y="2036826"/>
                </a:lnTo>
                <a:close/>
              </a:path>
              <a:path w="1891664" h="3332479">
                <a:moveTo>
                  <a:pt x="19812" y="2017776"/>
                </a:moveTo>
                <a:lnTo>
                  <a:pt x="19050" y="2013966"/>
                </a:lnTo>
                <a:lnTo>
                  <a:pt x="15240" y="2012442"/>
                </a:lnTo>
                <a:lnTo>
                  <a:pt x="12192" y="2013966"/>
                </a:lnTo>
                <a:lnTo>
                  <a:pt x="10668" y="2017776"/>
                </a:lnTo>
                <a:lnTo>
                  <a:pt x="12192" y="2020824"/>
                </a:lnTo>
                <a:lnTo>
                  <a:pt x="15240" y="2022348"/>
                </a:lnTo>
                <a:lnTo>
                  <a:pt x="19050" y="2020824"/>
                </a:lnTo>
                <a:lnTo>
                  <a:pt x="19812" y="2017776"/>
                </a:lnTo>
                <a:close/>
              </a:path>
              <a:path w="1891664" h="3332479">
                <a:moveTo>
                  <a:pt x="19812" y="1998726"/>
                </a:moveTo>
                <a:lnTo>
                  <a:pt x="19050" y="1994916"/>
                </a:lnTo>
                <a:lnTo>
                  <a:pt x="15240" y="1993392"/>
                </a:lnTo>
                <a:lnTo>
                  <a:pt x="12192" y="1994916"/>
                </a:lnTo>
                <a:lnTo>
                  <a:pt x="10668" y="1998726"/>
                </a:lnTo>
                <a:lnTo>
                  <a:pt x="12192" y="2001774"/>
                </a:lnTo>
                <a:lnTo>
                  <a:pt x="15240" y="2003298"/>
                </a:lnTo>
                <a:lnTo>
                  <a:pt x="19050" y="2001774"/>
                </a:lnTo>
                <a:lnTo>
                  <a:pt x="19812" y="1998726"/>
                </a:lnTo>
                <a:close/>
              </a:path>
              <a:path w="1891664" h="3332479">
                <a:moveTo>
                  <a:pt x="19812" y="1979676"/>
                </a:moveTo>
                <a:lnTo>
                  <a:pt x="19050" y="1975866"/>
                </a:lnTo>
                <a:lnTo>
                  <a:pt x="15240" y="1974342"/>
                </a:lnTo>
                <a:lnTo>
                  <a:pt x="12192" y="1975866"/>
                </a:lnTo>
                <a:lnTo>
                  <a:pt x="10668" y="1979676"/>
                </a:lnTo>
                <a:lnTo>
                  <a:pt x="12192" y="1982724"/>
                </a:lnTo>
                <a:lnTo>
                  <a:pt x="15240" y="1984248"/>
                </a:lnTo>
                <a:lnTo>
                  <a:pt x="19050" y="1982724"/>
                </a:lnTo>
                <a:lnTo>
                  <a:pt x="19812" y="1979676"/>
                </a:lnTo>
                <a:close/>
              </a:path>
              <a:path w="1891664" h="3332479">
                <a:moveTo>
                  <a:pt x="19812" y="1960626"/>
                </a:moveTo>
                <a:lnTo>
                  <a:pt x="19050" y="1956816"/>
                </a:lnTo>
                <a:lnTo>
                  <a:pt x="15240" y="1955292"/>
                </a:lnTo>
                <a:lnTo>
                  <a:pt x="12192" y="1956816"/>
                </a:lnTo>
                <a:lnTo>
                  <a:pt x="10668" y="1960626"/>
                </a:lnTo>
                <a:lnTo>
                  <a:pt x="12192" y="1963674"/>
                </a:lnTo>
                <a:lnTo>
                  <a:pt x="15240" y="1965198"/>
                </a:lnTo>
                <a:lnTo>
                  <a:pt x="19050" y="1963674"/>
                </a:lnTo>
                <a:lnTo>
                  <a:pt x="19812" y="1960626"/>
                </a:lnTo>
                <a:close/>
              </a:path>
              <a:path w="1891664" h="3332479">
                <a:moveTo>
                  <a:pt x="19812" y="1941576"/>
                </a:moveTo>
                <a:lnTo>
                  <a:pt x="19812" y="1940814"/>
                </a:lnTo>
                <a:lnTo>
                  <a:pt x="19050" y="1937766"/>
                </a:lnTo>
                <a:lnTo>
                  <a:pt x="15240" y="1936242"/>
                </a:lnTo>
                <a:lnTo>
                  <a:pt x="12192" y="1937766"/>
                </a:lnTo>
                <a:lnTo>
                  <a:pt x="10668" y="1940814"/>
                </a:lnTo>
                <a:lnTo>
                  <a:pt x="10668" y="1941576"/>
                </a:lnTo>
                <a:lnTo>
                  <a:pt x="12192" y="1944624"/>
                </a:lnTo>
                <a:lnTo>
                  <a:pt x="15240" y="1946148"/>
                </a:lnTo>
                <a:lnTo>
                  <a:pt x="19050" y="1944624"/>
                </a:lnTo>
                <a:lnTo>
                  <a:pt x="19812" y="1941576"/>
                </a:lnTo>
                <a:close/>
              </a:path>
              <a:path w="1891664" h="3332479">
                <a:moveTo>
                  <a:pt x="19812" y="1921764"/>
                </a:moveTo>
                <a:lnTo>
                  <a:pt x="19050" y="1918716"/>
                </a:lnTo>
                <a:lnTo>
                  <a:pt x="15240" y="1917192"/>
                </a:lnTo>
                <a:lnTo>
                  <a:pt x="12192" y="1918716"/>
                </a:lnTo>
                <a:lnTo>
                  <a:pt x="10668" y="1921764"/>
                </a:lnTo>
                <a:lnTo>
                  <a:pt x="12192" y="1925574"/>
                </a:lnTo>
                <a:lnTo>
                  <a:pt x="15240" y="1927098"/>
                </a:lnTo>
                <a:lnTo>
                  <a:pt x="19050" y="1925574"/>
                </a:lnTo>
                <a:lnTo>
                  <a:pt x="19812" y="1921764"/>
                </a:lnTo>
                <a:close/>
              </a:path>
              <a:path w="1891664" h="3332479">
                <a:moveTo>
                  <a:pt x="19812" y="1902714"/>
                </a:moveTo>
                <a:lnTo>
                  <a:pt x="19050" y="1899666"/>
                </a:lnTo>
                <a:lnTo>
                  <a:pt x="15240" y="1898142"/>
                </a:lnTo>
                <a:lnTo>
                  <a:pt x="12192" y="1899666"/>
                </a:lnTo>
                <a:lnTo>
                  <a:pt x="10668" y="1902714"/>
                </a:lnTo>
                <a:lnTo>
                  <a:pt x="12192" y="1906524"/>
                </a:lnTo>
                <a:lnTo>
                  <a:pt x="15240" y="1908048"/>
                </a:lnTo>
                <a:lnTo>
                  <a:pt x="19050" y="1906524"/>
                </a:lnTo>
                <a:lnTo>
                  <a:pt x="19812" y="1902714"/>
                </a:lnTo>
                <a:close/>
              </a:path>
              <a:path w="1891664" h="3332479">
                <a:moveTo>
                  <a:pt x="19812" y="1883664"/>
                </a:moveTo>
                <a:lnTo>
                  <a:pt x="19050" y="1880616"/>
                </a:lnTo>
                <a:lnTo>
                  <a:pt x="15240" y="1879092"/>
                </a:lnTo>
                <a:lnTo>
                  <a:pt x="12192" y="1880616"/>
                </a:lnTo>
                <a:lnTo>
                  <a:pt x="10668" y="1883664"/>
                </a:lnTo>
                <a:lnTo>
                  <a:pt x="12192" y="1887474"/>
                </a:lnTo>
                <a:lnTo>
                  <a:pt x="15240" y="1888998"/>
                </a:lnTo>
                <a:lnTo>
                  <a:pt x="19050" y="1887474"/>
                </a:lnTo>
                <a:lnTo>
                  <a:pt x="19812" y="1883664"/>
                </a:lnTo>
                <a:close/>
              </a:path>
              <a:path w="1891664" h="3332479">
                <a:moveTo>
                  <a:pt x="19812" y="1864614"/>
                </a:moveTo>
                <a:lnTo>
                  <a:pt x="19050" y="1861566"/>
                </a:lnTo>
                <a:lnTo>
                  <a:pt x="15240" y="1860042"/>
                </a:lnTo>
                <a:lnTo>
                  <a:pt x="12192" y="1861566"/>
                </a:lnTo>
                <a:lnTo>
                  <a:pt x="10668" y="1864614"/>
                </a:lnTo>
                <a:lnTo>
                  <a:pt x="12192" y="1868424"/>
                </a:lnTo>
                <a:lnTo>
                  <a:pt x="15240" y="1869948"/>
                </a:lnTo>
                <a:lnTo>
                  <a:pt x="19050" y="1868424"/>
                </a:lnTo>
                <a:lnTo>
                  <a:pt x="19812" y="1864614"/>
                </a:lnTo>
                <a:close/>
              </a:path>
              <a:path w="1891664" h="3332479">
                <a:moveTo>
                  <a:pt x="19812" y="1845564"/>
                </a:moveTo>
                <a:lnTo>
                  <a:pt x="19050" y="1842516"/>
                </a:lnTo>
                <a:lnTo>
                  <a:pt x="15240" y="1840992"/>
                </a:lnTo>
                <a:lnTo>
                  <a:pt x="12192" y="1842516"/>
                </a:lnTo>
                <a:lnTo>
                  <a:pt x="10668" y="1845564"/>
                </a:lnTo>
                <a:lnTo>
                  <a:pt x="12192" y="1849374"/>
                </a:lnTo>
                <a:lnTo>
                  <a:pt x="15240" y="1850898"/>
                </a:lnTo>
                <a:lnTo>
                  <a:pt x="19050" y="1849374"/>
                </a:lnTo>
                <a:lnTo>
                  <a:pt x="19812" y="1845564"/>
                </a:lnTo>
                <a:close/>
              </a:path>
              <a:path w="1891664" h="3332479">
                <a:moveTo>
                  <a:pt x="19812" y="1826514"/>
                </a:moveTo>
                <a:lnTo>
                  <a:pt x="19050" y="1823466"/>
                </a:lnTo>
                <a:lnTo>
                  <a:pt x="15240" y="1821942"/>
                </a:lnTo>
                <a:lnTo>
                  <a:pt x="12192" y="1823466"/>
                </a:lnTo>
                <a:lnTo>
                  <a:pt x="10668" y="1826514"/>
                </a:lnTo>
                <a:lnTo>
                  <a:pt x="12192" y="1830324"/>
                </a:lnTo>
                <a:lnTo>
                  <a:pt x="15240" y="1831848"/>
                </a:lnTo>
                <a:lnTo>
                  <a:pt x="19050" y="1830324"/>
                </a:lnTo>
                <a:lnTo>
                  <a:pt x="19812" y="1826514"/>
                </a:lnTo>
                <a:close/>
              </a:path>
              <a:path w="1891664" h="3332479">
                <a:moveTo>
                  <a:pt x="19812" y="1807464"/>
                </a:moveTo>
                <a:lnTo>
                  <a:pt x="19050" y="1804416"/>
                </a:lnTo>
                <a:lnTo>
                  <a:pt x="15240" y="1802892"/>
                </a:lnTo>
                <a:lnTo>
                  <a:pt x="12192" y="1804416"/>
                </a:lnTo>
                <a:lnTo>
                  <a:pt x="10668" y="1807464"/>
                </a:lnTo>
                <a:lnTo>
                  <a:pt x="12192" y="1811274"/>
                </a:lnTo>
                <a:lnTo>
                  <a:pt x="15240" y="1812798"/>
                </a:lnTo>
                <a:lnTo>
                  <a:pt x="19050" y="1811274"/>
                </a:lnTo>
                <a:lnTo>
                  <a:pt x="19812" y="1807464"/>
                </a:lnTo>
                <a:close/>
              </a:path>
              <a:path w="1891664" h="3332479">
                <a:moveTo>
                  <a:pt x="19812" y="1788414"/>
                </a:moveTo>
                <a:lnTo>
                  <a:pt x="19050" y="1785366"/>
                </a:lnTo>
                <a:lnTo>
                  <a:pt x="15240" y="1783842"/>
                </a:lnTo>
                <a:lnTo>
                  <a:pt x="12192" y="1785366"/>
                </a:lnTo>
                <a:lnTo>
                  <a:pt x="10668" y="1788414"/>
                </a:lnTo>
                <a:lnTo>
                  <a:pt x="12192" y="1792224"/>
                </a:lnTo>
                <a:lnTo>
                  <a:pt x="15240" y="1793748"/>
                </a:lnTo>
                <a:lnTo>
                  <a:pt x="19050" y="1792224"/>
                </a:lnTo>
                <a:lnTo>
                  <a:pt x="19812" y="1788414"/>
                </a:lnTo>
                <a:close/>
              </a:path>
              <a:path w="1891664" h="3332479">
                <a:moveTo>
                  <a:pt x="19812" y="1769364"/>
                </a:moveTo>
                <a:lnTo>
                  <a:pt x="19050" y="1766316"/>
                </a:lnTo>
                <a:lnTo>
                  <a:pt x="15240" y="1764792"/>
                </a:lnTo>
                <a:lnTo>
                  <a:pt x="12192" y="1766316"/>
                </a:lnTo>
                <a:lnTo>
                  <a:pt x="10668" y="1769364"/>
                </a:lnTo>
                <a:lnTo>
                  <a:pt x="12192" y="1773174"/>
                </a:lnTo>
                <a:lnTo>
                  <a:pt x="15240" y="1774698"/>
                </a:lnTo>
                <a:lnTo>
                  <a:pt x="19050" y="1773174"/>
                </a:lnTo>
                <a:lnTo>
                  <a:pt x="19812" y="1769364"/>
                </a:lnTo>
                <a:close/>
              </a:path>
              <a:path w="1891664" h="3332479">
                <a:moveTo>
                  <a:pt x="19812" y="1750314"/>
                </a:moveTo>
                <a:lnTo>
                  <a:pt x="19050" y="1747266"/>
                </a:lnTo>
                <a:lnTo>
                  <a:pt x="15240" y="1745742"/>
                </a:lnTo>
                <a:lnTo>
                  <a:pt x="12192" y="1747266"/>
                </a:lnTo>
                <a:lnTo>
                  <a:pt x="10668" y="1750314"/>
                </a:lnTo>
                <a:lnTo>
                  <a:pt x="12192" y="1754124"/>
                </a:lnTo>
                <a:lnTo>
                  <a:pt x="15240" y="1755648"/>
                </a:lnTo>
                <a:lnTo>
                  <a:pt x="19050" y="1754124"/>
                </a:lnTo>
                <a:lnTo>
                  <a:pt x="19812" y="1750314"/>
                </a:lnTo>
                <a:close/>
              </a:path>
              <a:path w="1891664" h="3332479">
                <a:moveTo>
                  <a:pt x="19812" y="1731264"/>
                </a:moveTo>
                <a:lnTo>
                  <a:pt x="19050" y="1728216"/>
                </a:lnTo>
                <a:lnTo>
                  <a:pt x="15240" y="1726692"/>
                </a:lnTo>
                <a:lnTo>
                  <a:pt x="12192" y="1728216"/>
                </a:lnTo>
                <a:lnTo>
                  <a:pt x="10668" y="1731264"/>
                </a:lnTo>
                <a:lnTo>
                  <a:pt x="12192" y="1735074"/>
                </a:lnTo>
                <a:lnTo>
                  <a:pt x="15240" y="1736598"/>
                </a:lnTo>
                <a:lnTo>
                  <a:pt x="19050" y="1735074"/>
                </a:lnTo>
                <a:lnTo>
                  <a:pt x="19812" y="1731264"/>
                </a:lnTo>
                <a:close/>
              </a:path>
              <a:path w="1891664" h="3332479">
                <a:moveTo>
                  <a:pt x="19812" y="1712214"/>
                </a:moveTo>
                <a:lnTo>
                  <a:pt x="19050" y="1709166"/>
                </a:lnTo>
                <a:lnTo>
                  <a:pt x="15240" y="1707642"/>
                </a:lnTo>
                <a:lnTo>
                  <a:pt x="12192" y="1709166"/>
                </a:lnTo>
                <a:lnTo>
                  <a:pt x="10668" y="1712214"/>
                </a:lnTo>
                <a:lnTo>
                  <a:pt x="12192" y="1716024"/>
                </a:lnTo>
                <a:lnTo>
                  <a:pt x="15240" y="1717548"/>
                </a:lnTo>
                <a:lnTo>
                  <a:pt x="19050" y="1716024"/>
                </a:lnTo>
                <a:lnTo>
                  <a:pt x="19812" y="1712214"/>
                </a:lnTo>
                <a:close/>
              </a:path>
              <a:path w="1891664" h="3332479">
                <a:moveTo>
                  <a:pt x="19812" y="1693164"/>
                </a:moveTo>
                <a:lnTo>
                  <a:pt x="19050" y="1690116"/>
                </a:lnTo>
                <a:lnTo>
                  <a:pt x="15240" y="1688592"/>
                </a:lnTo>
                <a:lnTo>
                  <a:pt x="12192" y="1690116"/>
                </a:lnTo>
                <a:lnTo>
                  <a:pt x="10668" y="1693164"/>
                </a:lnTo>
                <a:lnTo>
                  <a:pt x="12192" y="1696974"/>
                </a:lnTo>
                <a:lnTo>
                  <a:pt x="15240" y="1698498"/>
                </a:lnTo>
                <a:lnTo>
                  <a:pt x="19050" y="1696974"/>
                </a:lnTo>
                <a:lnTo>
                  <a:pt x="19812" y="1693164"/>
                </a:lnTo>
                <a:close/>
              </a:path>
              <a:path w="1891664" h="3332479">
                <a:moveTo>
                  <a:pt x="19812" y="1674114"/>
                </a:moveTo>
                <a:lnTo>
                  <a:pt x="19050" y="1671066"/>
                </a:lnTo>
                <a:lnTo>
                  <a:pt x="15240" y="1669542"/>
                </a:lnTo>
                <a:lnTo>
                  <a:pt x="12192" y="1671066"/>
                </a:lnTo>
                <a:lnTo>
                  <a:pt x="10668" y="1674114"/>
                </a:lnTo>
                <a:lnTo>
                  <a:pt x="12192" y="1677924"/>
                </a:lnTo>
                <a:lnTo>
                  <a:pt x="15240" y="1679448"/>
                </a:lnTo>
                <a:lnTo>
                  <a:pt x="19050" y="1677924"/>
                </a:lnTo>
                <a:lnTo>
                  <a:pt x="19812" y="1674114"/>
                </a:lnTo>
                <a:close/>
              </a:path>
              <a:path w="1891664" h="3332479">
                <a:moveTo>
                  <a:pt x="19812" y="1655064"/>
                </a:moveTo>
                <a:lnTo>
                  <a:pt x="19050" y="1652016"/>
                </a:lnTo>
                <a:lnTo>
                  <a:pt x="15240" y="1650492"/>
                </a:lnTo>
                <a:lnTo>
                  <a:pt x="12192" y="1652016"/>
                </a:lnTo>
                <a:lnTo>
                  <a:pt x="10668" y="1655064"/>
                </a:lnTo>
                <a:lnTo>
                  <a:pt x="12192" y="1658874"/>
                </a:lnTo>
                <a:lnTo>
                  <a:pt x="15240" y="1660398"/>
                </a:lnTo>
                <a:lnTo>
                  <a:pt x="19050" y="1658874"/>
                </a:lnTo>
                <a:lnTo>
                  <a:pt x="19812" y="1655064"/>
                </a:lnTo>
                <a:close/>
              </a:path>
              <a:path w="1891664" h="3332479">
                <a:moveTo>
                  <a:pt x="19812" y="1636014"/>
                </a:moveTo>
                <a:lnTo>
                  <a:pt x="19050" y="1632966"/>
                </a:lnTo>
                <a:lnTo>
                  <a:pt x="15240" y="1631442"/>
                </a:lnTo>
                <a:lnTo>
                  <a:pt x="12192" y="1632966"/>
                </a:lnTo>
                <a:lnTo>
                  <a:pt x="10668" y="1636014"/>
                </a:lnTo>
                <a:lnTo>
                  <a:pt x="12192" y="1639824"/>
                </a:lnTo>
                <a:lnTo>
                  <a:pt x="15240" y="1641348"/>
                </a:lnTo>
                <a:lnTo>
                  <a:pt x="19050" y="1639824"/>
                </a:lnTo>
                <a:lnTo>
                  <a:pt x="19812" y="1636014"/>
                </a:lnTo>
                <a:close/>
              </a:path>
              <a:path w="1891664" h="3332479">
                <a:moveTo>
                  <a:pt x="19812" y="1616964"/>
                </a:moveTo>
                <a:lnTo>
                  <a:pt x="19050" y="1613916"/>
                </a:lnTo>
                <a:lnTo>
                  <a:pt x="15240" y="1612392"/>
                </a:lnTo>
                <a:lnTo>
                  <a:pt x="12192" y="1613916"/>
                </a:lnTo>
                <a:lnTo>
                  <a:pt x="10668" y="1616964"/>
                </a:lnTo>
                <a:lnTo>
                  <a:pt x="12192" y="1620774"/>
                </a:lnTo>
                <a:lnTo>
                  <a:pt x="15240" y="1622298"/>
                </a:lnTo>
                <a:lnTo>
                  <a:pt x="19050" y="1620774"/>
                </a:lnTo>
                <a:lnTo>
                  <a:pt x="19812" y="1616964"/>
                </a:lnTo>
                <a:close/>
              </a:path>
              <a:path w="1891664" h="3332479">
                <a:moveTo>
                  <a:pt x="19812" y="1597914"/>
                </a:moveTo>
                <a:lnTo>
                  <a:pt x="19050" y="1594866"/>
                </a:lnTo>
                <a:lnTo>
                  <a:pt x="15240" y="1593342"/>
                </a:lnTo>
                <a:lnTo>
                  <a:pt x="12192" y="1594866"/>
                </a:lnTo>
                <a:lnTo>
                  <a:pt x="10668" y="1597914"/>
                </a:lnTo>
                <a:lnTo>
                  <a:pt x="12192" y="1601724"/>
                </a:lnTo>
                <a:lnTo>
                  <a:pt x="15240" y="1603248"/>
                </a:lnTo>
                <a:lnTo>
                  <a:pt x="19050" y="1601724"/>
                </a:lnTo>
                <a:lnTo>
                  <a:pt x="19812" y="1597914"/>
                </a:lnTo>
                <a:close/>
              </a:path>
              <a:path w="1891664" h="3332479">
                <a:moveTo>
                  <a:pt x="19812" y="1578864"/>
                </a:moveTo>
                <a:lnTo>
                  <a:pt x="19050" y="1575816"/>
                </a:lnTo>
                <a:lnTo>
                  <a:pt x="15240" y="1574292"/>
                </a:lnTo>
                <a:lnTo>
                  <a:pt x="12192" y="1575816"/>
                </a:lnTo>
                <a:lnTo>
                  <a:pt x="10668" y="1578864"/>
                </a:lnTo>
                <a:lnTo>
                  <a:pt x="12192" y="1582674"/>
                </a:lnTo>
                <a:lnTo>
                  <a:pt x="15240" y="1584198"/>
                </a:lnTo>
                <a:lnTo>
                  <a:pt x="19050" y="1582674"/>
                </a:lnTo>
                <a:lnTo>
                  <a:pt x="19812" y="1578864"/>
                </a:lnTo>
                <a:close/>
              </a:path>
              <a:path w="1891664" h="3332479">
                <a:moveTo>
                  <a:pt x="19812" y="1559814"/>
                </a:moveTo>
                <a:lnTo>
                  <a:pt x="19050" y="1556766"/>
                </a:lnTo>
                <a:lnTo>
                  <a:pt x="15240" y="1555242"/>
                </a:lnTo>
                <a:lnTo>
                  <a:pt x="12192" y="1556766"/>
                </a:lnTo>
                <a:lnTo>
                  <a:pt x="10668" y="1559814"/>
                </a:lnTo>
                <a:lnTo>
                  <a:pt x="12192" y="1563624"/>
                </a:lnTo>
                <a:lnTo>
                  <a:pt x="15240" y="1565148"/>
                </a:lnTo>
                <a:lnTo>
                  <a:pt x="19050" y="1563624"/>
                </a:lnTo>
                <a:lnTo>
                  <a:pt x="19812" y="1559814"/>
                </a:lnTo>
                <a:close/>
              </a:path>
              <a:path w="1891664" h="3332479">
                <a:moveTo>
                  <a:pt x="19812" y="1540764"/>
                </a:moveTo>
                <a:lnTo>
                  <a:pt x="19050" y="1537716"/>
                </a:lnTo>
                <a:lnTo>
                  <a:pt x="15240" y="1536192"/>
                </a:lnTo>
                <a:lnTo>
                  <a:pt x="12192" y="1537716"/>
                </a:lnTo>
                <a:lnTo>
                  <a:pt x="10668" y="1540764"/>
                </a:lnTo>
                <a:lnTo>
                  <a:pt x="12192" y="1544574"/>
                </a:lnTo>
                <a:lnTo>
                  <a:pt x="15240" y="1545336"/>
                </a:lnTo>
                <a:lnTo>
                  <a:pt x="19050" y="1544574"/>
                </a:lnTo>
                <a:lnTo>
                  <a:pt x="19812" y="1540764"/>
                </a:lnTo>
                <a:close/>
              </a:path>
              <a:path w="1891664" h="3332479">
                <a:moveTo>
                  <a:pt x="19812" y="1521714"/>
                </a:moveTo>
                <a:lnTo>
                  <a:pt x="19050" y="1518666"/>
                </a:lnTo>
                <a:lnTo>
                  <a:pt x="15240" y="1517142"/>
                </a:lnTo>
                <a:lnTo>
                  <a:pt x="12192" y="1518666"/>
                </a:lnTo>
                <a:lnTo>
                  <a:pt x="10668" y="1521714"/>
                </a:lnTo>
                <a:lnTo>
                  <a:pt x="12192" y="1525524"/>
                </a:lnTo>
                <a:lnTo>
                  <a:pt x="15240" y="1526286"/>
                </a:lnTo>
                <a:lnTo>
                  <a:pt x="19050" y="1525524"/>
                </a:lnTo>
                <a:lnTo>
                  <a:pt x="19812" y="1521714"/>
                </a:lnTo>
                <a:close/>
              </a:path>
              <a:path w="1891664" h="3332479">
                <a:moveTo>
                  <a:pt x="19812" y="1502664"/>
                </a:moveTo>
                <a:lnTo>
                  <a:pt x="19050" y="1499616"/>
                </a:lnTo>
                <a:lnTo>
                  <a:pt x="15240" y="1498092"/>
                </a:lnTo>
                <a:lnTo>
                  <a:pt x="12192" y="1499616"/>
                </a:lnTo>
                <a:lnTo>
                  <a:pt x="10668" y="1502664"/>
                </a:lnTo>
                <a:lnTo>
                  <a:pt x="12192" y="1506474"/>
                </a:lnTo>
                <a:lnTo>
                  <a:pt x="15240" y="1507236"/>
                </a:lnTo>
                <a:lnTo>
                  <a:pt x="19050" y="1506474"/>
                </a:lnTo>
                <a:lnTo>
                  <a:pt x="19812" y="1502664"/>
                </a:lnTo>
                <a:close/>
              </a:path>
              <a:path w="1891664" h="3332479">
                <a:moveTo>
                  <a:pt x="19812" y="1483614"/>
                </a:moveTo>
                <a:lnTo>
                  <a:pt x="19050" y="1480566"/>
                </a:lnTo>
                <a:lnTo>
                  <a:pt x="15240" y="1479042"/>
                </a:lnTo>
                <a:lnTo>
                  <a:pt x="12192" y="1480566"/>
                </a:lnTo>
                <a:lnTo>
                  <a:pt x="10668" y="1483614"/>
                </a:lnTo>
                <a:lnTo>
                  <a:pt x="12192" y="1487424"/>
                </a:lnTo>
                <a:lnTo>
                  <a:pt x="15240" y="1488186"/>
                </a:lnTo>
                <a:lnTo>
                  <a:pt x="19050" y="1487424"/>
                </a:lnTo>
                <a:lnTo>
                  <a:pt x="19812" y="1483614"/>
                </a:lnTo>
                <a:close/>
              </a:path>
              <a:path w="1891664" h="3332479">
                <a:moveTo>
                  <a:pt x="19812" y="1464564"/>
                </a:moveTo>
                <a:lnTo>
                  <a:pt x="19050" y="1461516"/>
                </a:lnTo>
                <a:lnTo>
                  <a:pt x="15240" y="1459992"/>
                </a:lnTo>
                <a:lnTo>
                  <a:pt x="12192" y="1461516"/>
                </a:lnTo>
                <a:lnTo>
                  <a:pt x="10668" y="1464564"/>
                </a:lnTo>
                <a:lnTo>
                  <a:pt x="12192" y="1468374"/>
                </a:lnTo>
                <a:lnTo>
                  <a:pt x="15240" y="1469136"/>
                </a:lnTo>
                <a:lnTo>
                  <a:pt x="19050" y="1468374"/>
                </a:lnTo>
                <a:lnTo>
                  <a:pt x="19812" y="1464564"/>
                </a:lnTo>
                <a:close/>
              </a:path>
              <a:path w="1891664" h="3332479">
                <a:moveTo>
                  <a:pt x="19812" y="1445514"/>
                </a:moveTo>
                <a:lnTo>
                  <a:pt x="19050" y="1442466"/>
                </a:lnTo>
                <a:lnTo>
                  <a:pt x="15240" y="1440942"/>
                </a:lnTo>
                <a:lnTo>
                  <a:pt x="12192" y="1442466"/>
                </a:lnTo>
                <a:lnTo>
                  <a:pt x="10668" y="1445514"/>
                </a:lnTo>
                <a:lnTo>
                  <a:pt x="12192" y="1449324"/>
                </a:lnTo>
                <a:lnTo>
                  <a:pt x="15240" y="1450086"/>
                </a:lnTo>
                <a:lnTo>
                  <a:pt x="19050" y="1449324"/>
                </a:lnTo>
                <a:lnTo>
                  <a:pt x="19812" y="1445514"/>
                </a:lnTo>
                <a:close/>
              </a:path>
              <a:path w="1891664" h="3332479">
                <a:moveTo>
                  <a:pt x="19812" y="1426464"/>
                </a:moveTo>
                <a:lnTo>
                  <a:pt x="19050" y="1423416"/>
                </a:lnTo>
                <a:lnTo>
                  <a:pt x="15240" y="1421892"/>
                </a:lnTo>
                <a:lnTo>
                  <a:pt x="12192" y="1423416"/>
                </a:lnTo>
                <a:lnTo>
                  <a:pt x="10668" y="1426464"/>
                </a:lnTo>
                <a:lnTo>
                  <a:pt x="12192" y="1430274"/>
                </a:lnTo>
                <a:lnTo>
                  <a:pt x="15240" y="1431036"/>
                </a:lnTo>
                <a:lnTo>
                  <a:pt x="19050" y="1430274"/>
                </a:lnTo>
                <a:lnTo>
                  <a:pt x="19812" y="1426464"/>
                </a:lnTo>
                <a:close/>
              </a:path>
              <a:path w="1891664" h="3332479">
                <a:moveTo>
                  <a:pt x="19812" y="1407414"/>
                </a:moveTo>
                <a:lnTo>
                  <a:pt x="19050" y="1404366"/>
                </a:lnTo>
                <a:lnTo>
                  <a:pt x="15240" y="1402842"/>
                </a:lnTo>
                <a:lnTo>
                  <a:pt x="12192" y="1404366"/>
                </a:lnTo>
                <a:lnTo>
                  <a:pt x="10668" y="1407414"/>
                </a:lnTo>
                <a:lnTo>
                  <a:pt x="12192" y="1411224"/>
                </a:lnTo>
                <a:lnTo>
                  <a:pt x="15240" y="1411986"/>
                </a:lnTo>
                <a:lnTo>
                  <a:pt x="19050" y="1411224"/>
                </a:lnTo>
                <a:lnTo>
                  <a:pt x="19812" y="1407414"/>
                </a:lnTo>
                <a:close/>
              </a:path>
              <a:path w="1891664" h="3332479">
                <a:moveTo>
                  <a:pt x="19812" y="1388364"/>
                </a:moveTo>
                <a:lnTo>
                  <a:pt x="19050" y="1385316"/>
                </a:lnTo>
                <a:lnTo>
                  <a:pt x="15240" y="1383792"/>
                </a:lnTo>
                <a:lnTo>
                  <a:pt x="12192" y="1385316"/>
                </a:lnTo>
                <a:lnTo>
                  <a:pt x="10668" y="1388364"/>
                </a:lnTo>
                <a:lnTo>
                  <a:pt x="12192" y="1392174"/>
                </a:lnTo>
                <a:lnTo>
                  <a:pt x="15240" y="1392936"/>
                </a:lnTo>
                <a:lnTo>
                  <a:pt x="19050" y="1392174"/>
                </a:lnTo>
                <a:lnTo>
                  <a:pt x="19812" y="1388364"/>
                </a:lnTo>
                <a:close/>
              </a:path>
              <a:path w="1891664" h="3332479">
                <a:moveTo>
                  <a:pt x="19812" y="1369314"/>
                </a:moveTo>
                <a:lnTo>
                  <a:pt x="19050" y="1366266"/>
                </a:lnTo>
                <a:lnTo>
                  <a:pt x="15240" y="1364742"/>
                </a:lnTo>
                <a:lnTo>
                  <a:pt x="12192" y="1366266"/>
                </a:lnTo>
                <a:lnTo>
                  <a:pt x="10668" y="1369314"/>
                </a:lnTo>
                <a:lnTo>
                  <a:pt x="12192" y="1373124"/>
                </a:lnTo>
                <a:lnTo>
                  <a:pt x="15240" y="1373886"/>
                </a:lnTo>
                <a:lnTo>
                  <a:pt x="19050" y="1373124"/>
                </a:lnTo>
                <a:lnTo>
                  <a:pt x="19812" y="1369314"/>
                </a:lnTo>
                <a:close/>
              </a:path>
              <a:path w="1891664" h="3332479">
                <a:moveTo>
                  <a:pt x="19812" y="1350264"/>
                </a:moveTo>
                <a:lnTo>
                  <a:pt x="19050" y="1347216"/>
                </a:lnTo>
                <a:lnTo>
                  <a:pt x="15240" y="1345692"/>
                </a:lnTo>
                <a:lnTo>
                  <a:pt x="12192" y="1347216"/>
                </a:lnTo>
                <a:lnTo>
                  <a:pt x="10668" y="1350264"/>
                </a:lnTo>
                <a:lnTo>
                  <a:pt x="12192" y="1354074"/>
                </a:lnTo>
                <a:lnTo>
                  <a:pt x="15240" y="1354836"/>
                </a:lnTo>
                <a:lnTo>
                  <a:pt x="19050" y="1354074"/>
                </a:lnTo>
                <a:lnTo>
                  <a:pt x="19812" y="1350264"/>
                </a:lnTo>
                <a:close/>
              </a:path>
              <a:path w="1891664" h="3332479">
                <a:moveTo>
                  <a:pt x="19812" y="1331214"/>
                </a:moveTo>
                <a:lnTo>
                  <a:pt x="19050" y="1328166"/>
                </a:lnTo>
                <a:lnTo>
                  <a:pt x="15240" y="1326642"/>
                </a:lnTo>
                <a:lnTo>
                  <a:pt x="12192" y="1328166"/>
                </a:lnTo>
                <a:lnTo>
                  <a:pt x="10668" y="1331214"/>
                </a:lnTo>
                <a:lnTo>
                  <a:pt x="12192" y="1335024"/>
                </a:lnTo>
                <a:lnTo>
                  <a:pt x="15240" y="1335786"/>
                </a:lnTo>
                <a:lnTo>
                  <a:pt x="19050" y="1335024"/>
                </a:lnTo>
                <a:lnTo>
                  <a:pt x="19812" y="1331214"/>
                </a:lnTo>
                <a:close/>
              </a:path>
              <a:path w="1891664" h="3332479">
                <a:moveTo>
                  <a:pt x="19812" y="1312164"/>
                </a:moveTo>
                <a:lnTo>
                  <a:pt x="19050" y="1309116"/>
                </a:lnTo>
                <a:lnTo>
                  <a:pt x="15240" y="1307592"/>
                </a:lnTo>
                <a:lnTo>
                  <a:pt x="12192" y="1309116"/>
                </a:lnTo>
                <a:lnTo>
                  <a:pt x="10668" y="1312164"/>
                </a:lnTo>
                <a:lnTo>
                  <a:pt x="12192" y="1315974"/>
                </a:lnTo>
                <a:lnTo>
                  <a:pt x="15240" y="1316736"/>
                </a:lnTo>
                <a:lnTo>
                  <a:pt x="19050" y="1315974"/>
                </a:lnTo>
                <a:lnTo>
                  <a:pt x="19812" y="1312164"/>
                </a:lnTo>
                <a:close/>
              </a:path>
              <a:path w="1891664" h="3332479">
                <a:moveTo>
                  <a:pt x="19812" y="1293114"/>
                </a:moveTo>
                <a:lnTo>
                  <a:pt x="19050" y="1290066"/>
                </a:lnTo>
                <a:lnTo>
                  <a:pt x="15240" y="1288542"/>
                </a:lnTo>
                <a:lnTo>
                  <a:pt x="12192" y="1290066"/>
                </a:lnTo>
                <a:lnTo>
                  <a:pt x="10668" y="1293114"/>
                </a:lnTo>
                <a:lnTo>
                  <a:pt x="12192" y="1296924"/>
                </a:lnTo>
                <a:lnTo>
                  <a:pt x="15240" y="1297686"/>
                </a:lnTo>
                <a:lnTo>
                  <a:pt x="19050" y="1296924"/>
                </a:lnTo>
                <a:lnTo>
                  <a:pt x="19812" y="1293114"/>
                </a:lnTo>
                <a:close/>
              </a:path>
              <a:path w="1891664" h="3332479">
                <a:moveTo>
                  <a:pt x="19812" y="1274064"/>
                </a:moveTo>
                <a:lnTo>
                  <a:pt x="19050" y="1271016"/>
                </a:lnTo>
                <a:lnTo>
                  <a:pt x="15240" y="1269492"/>
                </a:lnTo>
                <a:lnTo>
                  <a:pt x="12192" y="1271016"/>
                </a:lnTo>
                <a:lnTo>
                  <a:pt x="10668" y="1274064"/>
                </a:lnTo>
                <a:lnTo>
                  <a:pt x="12192" y="1277874"/>
                </a:lnTo>
                <a:lnTo>
                  <a:pt x="15240" y="1278636"/>
                </a:lnTo>
                <a:lnTo>
                  <a:pt x="19050" y="1277874"/>
                </a:lnTo>
                <a:lnTo>
                  <a:pt x="19812" y="1274064"/>
                </a:lnTo>
                <a:close/>
              </a:path>
              <a:path w="1891664" h="3332479">
                <a:moveTo>
                  <a:pt x="19812" y="1255014"/>
                </a:moveTo>
                <a:lnTo>
                  <a:pt x="19050" y="1251966"/>
                </a:lnTo>
                <a:lnTo>
                  <a:pt x="15240" y="1250442"/>
                </a:lnTo>
                <a:lnTo>
                  <a:pt x="12192" y="1251966"/>
                </a:lnTo>
                <a:lnTo>
                  <a:pt x="10668" y="1255014"/>
                </a:lnTo>
                <a:lnTo>
                  <a:pt x="12192" y="1258824"/>
                </a:lnTo>
                <a:lnTo>
                  <a:pt x="15240" y="1259586"/>
                </a:lnTo>
                <a:lnTo>
                  <a:pt x="19050" y="1258824"/>
                </a:lnTo>
                <a:lnTo>
                  <a:pt x="19812" y="1255014"/>
                </a:lnTo>
                <a:close/>
              </a:path>
              <a:path w="1891664" h="3332479">
                <a:moveTo>
                  <a:pt x="19812" y="1235964"/>
                </a:moveTo>
                <a:lnTo>
                  <a:pt x="19050" y="1232916"/>
                </a:lnTo>
                <a:lnTo>
                  <a:pt x="15240" y="1231392"/>
                </a:lnTo>
                <a:lnTo>
                  <a:pt x="12192" y="1232916"/>
                </a:lnTo>
                <a:lnTo>
                  <a:pt x="10668" y="1235964"/>
                </a:lnTo>
                <a:lnTo>
                  <a:pt x="12192" y="1239012"/>
                </a:lnTo>
                <a:lnTo>
                  <a:pt x="15240" y="1240536"/>
                </a:lnTo>
                <a:lnTo>
                  <a:pt x="19050" y="1239012"/>
                </a:lnTo>
                <a:lnTo>
                  <a:pt x="19812" y="1235964"/>
                </a:lnTo>
                <a:close/>
              </a:path>
              <a:path w="1891664" h="3332479">
                <a:moveTo>
                  <a:pt x="19812" y="1216914"/>
                </a:moveTo>
                <a:lnTo>
                  <a:pt x="19050" y="1213866"/>
                </a:lnTo>
                <a:lnTo>
                  <a:pt x="15240" y="1212342"/>
                </a:lnTo>
                <a:lnTo>
                  <a:pt x="12192" y="1213866"/>
                </a:lnTo>
                <a:lnTo>
                  <a:pt x="10668" y="1216914"/>
                </a:lnTo>
                <a:lnTo>
                  <a:pt x="12192" y="1220724"/>
                </a:lnTo>
                <a:lnTo>
                  <a:pt x="15240" y="1221486"/>
                </a:lnTo>
                <a:lnTo>
                  <a:pt x="19050" y="1219962"/>
                </a:lnTo>
                <a:lnTo>
                  <a:pt x="19812" y="1216914"/>
                </a:lnTo>
                <a:close/>
              </a:path>
              <a:path w="1891664" h="3332479">
                <a:moveTo>
                  <a:pt x="19812" y="1197864"/>
                </a:moveTo>
                <a:lnTo>
                  <a:pt x="18287" y="1194054"/>
                </a:lnTo>
                <a:lnTo>
                  <a:pt x="15240" y="1193292"/>
                </a:lnTo>
                <a:lnTo>
                  <a:pt x="12192" y="1194816"/>
                </a:lnTo>
                <a:lnTo>
                  <a:pt x="10668" y="1197864"/>
                </a:lnTo>
                <a:lnTo>
                  <a:pt x="12192" y="1201674"/>
                </a:lnTo>
                <a:lnTo>
                  <a:pt x="15240" y="1202436"/>
                </a:lnTo>
                <a:lnTo>
                  <a:pt x="19050" y="1200912"/>
                </a:lnTo>
                <a:lnTo>
                  <a:pt x="19812" y="1197864"/>
                </a:lnTo>
                <a:close/>
              </a:path>
              <a:path w="1891664" h="3332479">
                <a:moveTo>
                  <a:pt x="19812" y="1178814"/>
                </a:moveTo>
                <a:lnTo>
                  <a:pt x="18287" y="1175004"/>
                </a:lnTo>
                <a:lnTo>
                  <a:pt x="15240" y="1174242"/>
                </a:lnTo>
                <a:lnTo>
                  <a:pt x="11430" y="1175766"/>
                </a:lnTo>
                <a:lnTo>
                  <a:pt x="10668" y="1178814"/>
                </a:lnTo>
                <a:lnTo>
                  <a:pt x="11430" y="1182624"/>
                </a:lnTo>
                <a:lnTo>
                  <a:pt x="15240" y="1183386"/>
                </a:lnTo>
                <a:lnTo>
                  <a:pt x="18287" y="1181862"/>
                </a:lnTo>
                <a:lnTo>
                  <a:pt x="19812" y="1178814"/>
                </a:lnTo>
                <a:close/>
              </a:path>
              <a:path w="1891664" h="3332479">
                <a:moveTo>
                  <a:pt x="19812" y="1159764"/>
                </a:moveTo>
                <a:lnTo>
                  <a:pt x="18287" y="1155954"/>
                </a:lnTo>
                <a:lnTo>
                  <a:pt x="14478" y="1155192"/>
                </a:lnTo>
                <a:lnTo>
                  <a:pt x="11430" y="1156716"/>
                </a:lnTo>
                <a:lnTo>
                  <a:pt x="9906" y="1159764"/>
                </a:lnTo>
                <a:lnTo>
                  <a:pt x="11430" y="1163574"/>
                </a:lnTo>
                <a:lnTo>
                  <a:pt x="15240" y="1164336"/>
                </a:lnTo>
                <a:lnTo>
                  <a:pt x="18287" y="1162812"/>
                </a:lnTo>
                <a:lnTo>
                  <a:pt x="19812" y="1159764"/>
                </a:lnTo>
                <a:close/>
              </a:path>
              <a:path w="1891664" h="3332479">
                <a:moveTo>
                  <a:pt x="19050" y="1140714"/>
                </a:moveTo>
                <a:lnTo>
                  <a:pt x="17525" y="1136904"/>
                </a:lnTo>
                <a:lnTo>
                  <a:pt x="14478" y="1136142"/>
                </a:lnTo>
                <a:lnTo>
                  <a:pt x="10668" y="1137666"/>
                </a:lnTo>
                <a:lnTo>
                  <a:pt x="9906" y="1140714"/>
                </a:lnTo>
                <a:lnTo>
                  <a:pt x="10668" y="1144524"/>
                </a:lnTo>
                <a:lnTo>
                  <a:pt x="14478" y="1145286"/>
                </a:lnTo>
                <a:lnTo>
                  <a:pt x="17525" y="1143762"/>
                </a:lnTo>
                <a:lnTo>
                  <a:pt x="19050" y="1140714"/>
                </a:lnTo>
                <a:close/>
              </a:path>
              <a:path w="1891664" h="3332479">
                <a:moveTo>
                  <a:pt x="18287" y="1121664"/>
                </a:moveTo>
                <a:lnTo>
                  <a:pt x="16764" y="1117854"/>
                </a:lnTo>
                <a:lnTo>
                  <a:pt x="13716" y="1117092"/>
                </a:lnTo>
                <a:lnTo>
                  <a:pt x="9906" y="1118616"/>
                </a:lnTo>
                <a:lnTo>
                  <a:pt x="9143" y="1121664"/>
                </a:lnTo>
                <a:lnTo>
                  <a:pt x="10668" y="1125474"/>
                </a:lnTo>
                <a:lnTo>
                  <a:pt x="13716" y="1126236"/>
                </a:lnTo>
                <a:lnTo>
                  <a:pt x="17525" y="1124712"/>
                </a:lnTo>
                <a:lnTo>
                  <a:pt x="18287" y="1121664"/>
                </a:lnTo>
                <a:close/>
              </a:path>
              <a:path w="1891664" h="3332479">
                <a:moveTo>
                  <a:pt x="18287" y="1102614"/>
                </a:moveTo>
                <a:lnTo>
                  <a:pt x="16764" y="1098804"/>
                </a:lnTo>
                <a:lnTo>
                  <a:pt x="12954" y="1098042"/>
                </a:lnTo>
                <a:lnTo>
                  <a:pt x="9906" y="1099566"/>
                </a:lnTo>
                <a:lnTo>
                  <a:pt x="8381" y="1102614"/>
                </a:lnTo>
                <a:lnTo>
                  <a:pt x="9906" y="1106424"/>
                </a:lnTo>
                <a:lnTo>
                  <a:pt x="13716" y="1107186"/>
                </a:lnTo>
                <a:lnTo>
                  <a:pt x="16764" y="1105662"/>
                </a:lnTo>
                <a:lnTo>
                  <a:pt x="18287" y="1102614"/>
                </a:lnTo>
                <a:close/>
              </a:path>
              <a:path w="1891664" h="3332479">
                <a:moveTo>
                  <a:pt x="17525" y="1083564"/>
                </a:moveTo>
                <a:lnTo>
                  <a:pt x="16002" y="1079754"/>
                </a:lnTo>
                <a:lnTo>
                  <a:pt x="12192" y="1078992"/>
                </a:lnTo>
                <a:lnTo>
                  <a:pt x="9143" y="1080516"/>
                </a:lnTo>
                <a:lnTo>
                  <a:pt x="7620" y="1083564"/>
                </a:lnTo>
                <a:lnTo>
                  <a:pt x="9143" y="1087374"/>
                </a:lnTo>
                <a:lnTo>
                  <a:pt x="12954" y="1088136"/>
                </a:lnTo>
                <a:lnTo>
                  <a:pt x="16002" y="1086612"/>
                </a:lnTo>
                <a:lnTo>
                  <a:pt x="17525" y="1083564"/>
                </a:lnTo>
                <a:close/>
              </a:path>
              <a:path w="1891664" h="3332479">
                <a:moveTo>
                  <a:pt x="16764" y="1064514"/>
                </a:moveTo>
                <a:lnTo>
                  <a:pt x="15240" y="1060704"/>
                </a:lnTo>
                <a:lnTo>
                  <a:pt x="11430" y="1059942"/>
                </a:lnTo>
                <a:lnTo>
                  <a:pt x="8381" y="1061466"/>
                </a:lnTo>
                <a:lnTo>
                  <a:pt x="6858" y="1064514"/>
                </a:lnTo>
                <a:lnTo>
                  <a:pt x="8381" y="1068324"/>
                </a:lnTo>
                <a:lnTo>
                  <a:pt x="12192" y="1069086"/>
                </a:lnTo>
                <a:lnTo>
                  <a:pt x="15240" y="1067562"/>
                </a:lnTo>
                <a:lnTo>
                  <a:pt x="16764" y="1064514"/>
                </a:lnTo>
                <a:close/>
              </a:path>
              <a:path w="1891664" h="3332479">
                <a:moveTo>
                  <a:pt x="16002" y="1045464"/>
                </a:moveTo>
                <a:lnTo>
                  <a:pt x="14478" y="1041654"/>
                </a:lnTo>
                <a:lnTo>
                  <a:pt x="10668" y="1040892"/>
                </a:lnTo>
                <a:lnTo>
                  <a:pt x="7620" y="1042416"/>
                </a:lnTo>
                <a:lnTo>
                  <a:pt x="6096" y="1045464"/>
                </a:lnTo>
                <a:lnTo>
                  <a:pt x="7620" y="1049274"/>
                </a:lnTo>
                <a:lnTo>
                  <a:pt x="11430" y="1050036"/>
                </a:lnTo>
                <a:lnTo>
                  <a:pt x="14478" y="1048512"/>
                </a:lnTo>
                <a:lnTo>
                  <a:pt x="16002" y="1045464"/>
                </a:lnTo>
                <a:close/>
              </a:path>
              <a:path w="1891664" h="3332479">
                <a:moveTo>
                  <a:pt x="15240" y="1026414"/>
                </a:moveTo>
                <a:lnTo>
                  <a:pt x="12954" y="1022604"/>
                </a:lnTo>
                <a:lnTo>
                  <a:pt x="9906" y="1021842"/>
                </a:lnTo>
                <a:lnTo>
                  <a:pt x="6858" y="1023366"/>
                </a:lnTo>
                <a:lnTo>
                  <a:pt x="5334" y="1026414"/>
                </a:lnTo>
                <a:lnTo>
                  <a:pt x="6858" y="1030224"/>
                </a:lnTo>
                <a:lnTo>
                  <a:pt x="10668" y="1030986"/>
                </a:lnTo>
                <a:lnTo>
                  <a:pt x="13716" y="1029462"/>
                </a:lnTo>
                <a:lnTo>
                  <a:pt x="15240" y="1026414"/>
                </a:lnTo>
                <a:close/>
              </a:path>
              <a:path w="1891664" h="3332479">
                <a:moveTo>
                  <a:pt x="13716" y="1007364"/>
                </a:moveTo>
                <a:lnTo>
                  <a:pt x="12192" y="1003554"/>
                </a:lnTo>
                <a:lnTo>
                  <a:pt x="9143" y="1002792"/>
                </a:lnTo>
                <a:lnTo>
                  <a:pt x="5334" y="1004316"/>
                </a:lnTo>
                <a:lnTo>
                  <a:pt x="4572" y="1007364"/>
                </a:lnTo>
                <a:lnTo>
                  <a:pt x="6096" y="1011174"/>
                </a:lnTo>
                <a:lnTo>
                  <a:pt x="9143" y="1011936"/>
                </a:lnTo>
                <a:lnTo>
                  <a:pt x="12954" y="1010412"/>
                </a:lnTo>
                <a:lnTo>
                  <a:pt x="13716" y="1007364"/>
                </a:lnTo>
                <a:close/>
              </a:path>
              <a:path w="1891664" h="3332479">
                <a:moveTo>
                  <a:pt x="12954" y="988314"/>
                </a:moveTo>
                <a:lnTo>
                  <a:pt x="11430" y="984504"/>
                </a:lnTo>
                <a:lnTo>
                  <a:pt x="8381" y="983742"/>
                </a:lnTo>
                <a:lnTo>
                  <a:pt x="4572" y="985266"/>
                </a:lnTo>
                <a:lnTo>
                  <a:pt x="3810" y="988314"/>
                </a:lnTo>
                <a:lnTo>
                  <a:pt x="5334" y="992124"/>
                </a:lnTo>
                <a:lnTo>
                  <a:pt x="8381" y="992886"/>
                </a:lnTo>
                <a:lnTo>
                  <a:pt x="12192" y="991362"/>
                </a:lnTo>
                <a:lnTo>
                  <a:pt x="12954" y="988314"/>
                </a:lnTo>
                <a:close/>
              </a:path>
              <a:path w="1891664" h="3332479">
                <a:moveTo>
                  <a:pt x="12192" y="969264"/>
                </a:moveTo>
                <a:lnTo>
                  <a:pt x="10668" y="965454"/>
                </a:lnTo>
                <a:lnTo>
                  <a:pt x="7620" y="964692"/>
                </a:lnTo>
                <a:lnTo>
                  <a:pt x="3810" y="966216"/>
                </a:lnTo>
                <a:lnTo>
                  <a:pt x="3048" y="969264"/>
                </a:lnTo>
                <a:lnTo>
                  <a:pt x="4572" y="973074"/>
                </a:lnTo>
                <a:lnTo>
                  <a:pt x="7620" y="973836"/>
                </a:lnTo>
                <a:lnTo>
                  <a:pt x="11430" y="972312"/>
                </a:lnTo>
                <a:lnTo>
                  <a:pt x="12192" y="969264"/>
                </a:lnTo>
                <a:close/>
              </a:path>
              <a:path w="1891664" h="3332479">
                <a:moveTo>
                  <a:pt x="11430" y="950214"/>
                </a:moveTo>
                <a:lnTo>
                  <a:pt x="9906" y="946404"/>
                </a:lnTo>
                <a:lnTo>
                  <a:pt x="6858" y="945642"/>
                </a:lnTo>
                <a:lnTo>
                  <a:pt x="3048" y="947166"/>
                </a:lnTo>
                <a:lnTo>
                  <a:pt x="2286" y="950214"/>
                </a:lnTo>
                <a:lnTo>
                  <a:pt x="3810" y="954024"/>
                </a:lnTo>
                <a:lnTo>
                  <a:pt x="6858" y="954786"/>
                </a:lnTo>
                <a:lnTo>
                  <a:pt x="10668" y="953262"/>
                </a:lnTo>
                <a:lnTo>
                  <a:pt x="11430" y="950214"/>
                </a:lnTo>
                <a:close/>
              </a:path>
              <a:path w="1891664" h="3332479">
                <a:moveTo>
                  <a:pt x="10668" y="931164"/>
                </a:moveTo>
                <a:lnTo>
                  <a:pt x="9143" y="927354"/>
                </a:lnTo>
                <a:lnTo>
                  <a:pt x="6096" y="926592"/>
                </a:lnTo>
                <a:lnTo>
                  <a:pt x="2286" y="928116"/>
                </a:lnTo>
                <a:lnTo>
                  <a:pt x="1524" y="931164"/>
                </a:lnTo>
                <a:lnTo>
                  <a:pt x="3048" y="934974"/>
                </a:lnTo>
                <a:lnTo>
                  <a:pt x="6096" y="935736"/>
                </a:lnTo>
                <a:lnTo>
                  <a:pt x="9906" y="934212"/>
                </a:lnTo>
                <a:lnTo>
                  <a:pt x="10668" y="931164"/>
                </a:lnTo>
                <a:close/>
              </a:path>
              <a:path w="1891664" h="3332479">
                <a:moveTo>
                  <a:pt x="10668" y="912114"/>
                </a:moveTo>
                <a:lnTo>
                  <a:pt x="9143" y="908304"/>
                </a:lnTo>
                <a:lnTo>
                  <a:pt x="5334" y="907542"/>
                </a:lnTo>
                <a:lnTo>
                  <a:pt x="2286" y="909066"/>
                </a:lnTo>
                <a:lnTo>
                  <a:pt x="762" y="912114"/>
                </a:lnTo>
                <a:lnTo>
                  <a:pt x="2286" y="915924"/>
                </a:lnTo>
                <a:lnTo>
                  <a:pt x="6096" y="916686"/>
                </a:lnTo>
                <a:lnTo>
                  <a:pt x="9143" y="915162"/>
                </a:lnTo>
                <a:lnTo>
                  <a:pt x="10668" y="912114"/>
                </a:lnTo>
                <a:close/>
              </a:path>
              <a:path w="1891664" h="3332479">
                <a:moveTo>
                  <a:pt x="9906" y="893064"/>
                </a:moveTo>
                <a:lnTo>
                  <a:pt x="8381" y="889254"/>
                </a:lnTo>
                <a:lnTo>
                  <a:pt x="5334" y="888492"/>
                </a:lnTo>
                <a:lnTo>
                  <a:pt x="1524" y="890016"/>
                </a:lnTo>
                <a:lnTo>
                  <a:pt x="762" y="893064"/>
                </a:lnTo>
                <a:lnTo>
                  <a:pt x="1524" y="896874"/>
                </a:lnTo>
                <a:lnTo>
                  <a:pt x="5334" y="897636"/>
                </a:lnTo>
                <a:lnTo>
                  <a:pt x="8381" y="896112"/>
                </a:lnTo>
                <a:lnTo>
                  <a:pt x="9906" y="893064"/>
                </a:lnTo>
                <a:close/>
              </a:path>
              <a:path w="1891664" h="3332479">
                <a:moveTo>
                  <a:pt x="9906" y="874014"/>
                </a:moveTo>
                <a:lnTo>
                  <a:pt x="8381" y="870966"/>
                </a:lnTo>
                <a:lnTo>
                  <a:pt x="4572" y="869442"/>
                </a:lnTo>
                <a:lnTo>
                  <a:pt x="1524" y="870966"/>
                </a:lnTo>
                <a:lnTo>
                  <a:pt x="0" y="874014"/>
                </a:lnTo>
                <a:lnTo>
                  <a:pt x="1524" y="877824"/>
                </a:lnTo>
                <a:lnTo>
                  <a:pt x="5334" y="878586"/>
                </a:lnTo>
                <a:lnTo>
                  <a:pt x="8381" y="877062"/>
                </a:lnTo>
                <a:lnTo>
                  <a:pt x="9906" y="874014"/>
                </a:lnTo>
                <a:close/>
              </a:path>
              <a:path w="1891664" h="3332479">
                <a:moveTo>
                  <a:pt x="9906" y="854964"/>
                </a:moveTo>
                <a:lnTo>
                  <a:pt x="8381" y="851916"/>
                </a:lnTo>
                <a:lnTo>
                  <a:pt x="4572" y="850392"/>
                </a:lnTo>
                <a:lnTo>
                  <a:pt x="1524" y="851916"/>
                </a:lnTo>
                <a:lnTo>
                  <a:pt x="0" y="854964"/>
                </a:lnTo>
                <a:lnTo>
                  <a:pt x="1524" y="858774"/>
                </a:lnTo>
                <a:lnTo>
                  <a:pt x="4572" y="859536"/>
                </a:lnTo>
                <a:lnTo>
                  <a:pt x="8381" y="858012"/>
                </a:lnTo>
                <a:lnTo>
                  <a:pt x="9906" y="854964"/>
                </a:lnTo>
                <a:close/>
              </a:path>
              <a:path w="1891664" h="3332479">
                <a:moveTo>
                  <a:pt x="9906" y="835914"/>
                </a:moveTo>
                <a:lnTo>
                  <a:pt x="8381" y="832866"/>
                </a:lnTo>
                <a:lnTo>
                  <a:pt x="5334" y="831342"/>
                </a:lnTo>
                <a:lnTo>
                  <a:pt x="1524" y="832866"/>
                </a:lnTo>
                <a:lnTo>
                  <a:pt x="762" y="835914"/>
                </a:lnTo>
                <a:lnTo>
                  <a:pt x="1524" y="838962"/>
                </a:lnTo>
                <a:lnTo>
                  <a:pt x="5334" y="840486"/>
                </a:lnTo>
                <a:lnTo>
                  <a:pt x="8381" y="839724"/>
                </a:lnTo>
                <a:lnTo>
                  <a:pt x="9906" y="835914"/>
                </a:lnTo>
                <a:close/>
              </a:path>
              <a:path w="1891664" h="3332479">
                <a:moveTo>
                  <a:pt x="10668" y="816864"/>
                </a:moveTo>
                <a:lnTo>
                  <a:pt x="9143" y="813816"/>
                </a:lnTo>
                <a:lnTo>
                  <a:pt x="6096" y="812292"/>
                </a:lnTo>
                <a:lnTo>
                  <a:pt x="2286" y="813054"/>
                </a:lnTo>
                <a:lnTo>
                  <a:pt x="762" y="816864"/>
                </a:lnTo>
                <a:lnTo>
                  <a:pt x="2286" y="819912"/>
                </a:lnTo>
                <a:lnTo>
                  <a:pt x="5334" y="821436"/>
                </a:lnTo>
                <a:lnTo>
                  <a:pt x="9143" y="820674"/>
                </a:lnTo>
                <a:lnTo>
                  <a:pt x="10668" y="816864"/>
                </a:lnTo>
                <a:close/>
              </a:path>
              <a:path w="1891664" h="3332479">
                <a:moveTo>
                  <a:pt x="11430" y="797814"/>
                </a:moveTo>
                <a:lnTo>
                  <a:pt x="9906" y="794766"/>
                </a:lnTo>
                <a:lnTo>
                  <a:pt x="6858" y="793242"/>
                </a:lnTo>
                <a:lnTo>
                  <a:pt x="3810" y="794004"/>
                </a:lnTo>
                <a:lnTo>
                  <a:pt x="1524" y="797814"/>
                </a:lnTo>
                <a:lnTo>
                  <a:pt x="3048" y="800862"/>
                </a:lnTo>
                <a:lnTo>
                  <a:pt x="6096" y="802386"/>
                </a:lnTo>
                <a:lnTo>
                  <a:pt x="9906" y="801624"/>
                </a:lnTo>
                <a:lnTo>
                  <a:pt x="11430" y="797814"/>
                </a:lnTo>
                <a:close/>
              </a:path>
              <a:path w="1891664" h="3332479">
                <a:moveTo>
                  <a:pt x="12206" y="776639"/>
                </a:moveTo>
                <a:lnTo>
                  <a:pt x="5334" y="774954"/>
                </a:lnTo>
                <a:lnTo>
                  <a:pt x="3048" y="778764"/>
                </a:lnTo>
                <a:lnTo>
                  <a:pt x="11510" y="782615"/>
                </a:lnTo>
                <a:lnTo>
                  <a:pt x="12206" y="776639"/>
                </a:lnTo>
                <a:close/>
              </a:path>
              <a:path w="1891664" h="3332479">
                <a:moveTo>
                  <a:pt x="14478" y="760476"/>
                </a:moveTo>
                <a:lnTo>
                  <a:pt x="13716" y="756666"/>
                </a:lnTo>
                <a:lnTo>
                  <a:pt x="10668" y="755142"/>
                </a:lnTo>
                <a:lnTo>
                  <a:pt x="6858" y="755904"/>
                </a:lnTo>
                <a:lnTo>
                  <a:pt x="5334" y="759714"/>
                </a:lnTo>
                <a:lnTo>
                  <a:pt x="6096" y="762762"/>
                </a:lnTo>
                <a:lnTo>
                  <a:pt x="9143" y="764286"/>
                </a:lnTo>
                <a:lnTo>
                  <a:pt x="12954" y="763524"/>
                </a:lnTo>
                <a:lnTo>
                  <a:pt x="14478" y="760476"/>
                </a:lnTo>
                <a:close/>
              </a:path>
              <a:path w="1891664" h="3332479">
                <a:moveTo>
                  <a:pt x="16764" y="741426"/>
                </a:moveTo>
                <a:lnTo>
                  <a:pt x="16002" y="738378"/>
                </a:lnTo>
                <a:lnTo>
                  <a:pt x="12954" y="736092"/>
                </a:lnTo>
                <a:lnTo>
                  <a:pt x="9143" y="736854"/>
                </a:lnTo>
                <a:lnTo>
                  <a:pt x="7620" y="740664"/>
                </a:lnTo>
                <a:lnTo>
                  <a:pt x="8381" y="743712"/>
                </a:lnTo>
                <a:lnTo>
                  <a:pt x="11430" y="745998"/>
                </a:lnTo>
                <a:lnTo>
                  <a:pt x="15240" y="744474"/>
                </a:lnTo>
                <a:lnTo>
                  <a:pt x="16764" y="741426"/>
                </a:lnTo>
                <a:close/>
              </a:path>
              <a:path w="1891664" h="3332479">
                <a:moveTo>
                  <a:pt x="19812" y="723138"/>
                </a:moveTo>
                <a:lnTo>
                  <a:pt x="19050" y="719328"/>
                </a:lnTo>
                <a:lnTo>
                  <a:pt x="16002" y="717042"/>
                </a:lnTo>
                <a:lnTo>
                  <a:pt x="12192" y="718566"/>
                </a:lnTo>
                <a:lnTo>
                  <a:pt x="10668" y="721614"/>
                </a:lnTo>
                <a:lnTo>
                  <a:pt x="11430" y="724662"/>
                </a:lnTo>
                <a:lnTo>
                  <a:pt x="14478" y="726948"/>
                </a:lnTo>
                <a:lnTo>
                  <a:pt x="18287" y="726186"/>
                </a:lnTo>
                <a:lnTo>
                  <a:pt x="19812" y="723138"/>
                </a:lnTo>
                <a:close/>
              </a:path>
              <a:path w="1891664" h="3332479">
                <a:moveTo>
                  <a:pt x="23622" y="704088"/>
                </a:moveTo>
                <a:lnTo>
                  <a:pt x="22860" y="700278"/>
                </a:lnTo>
                <a:lnTo>
                  <a:pt x="19050" y="698754"/>
                </a:lnTo>
                <a:lnTo>
                  <a:pt x="16002" y="699516"/>
                </a:lnTo>
                <a:lnTo>
                  <a:pt x="13716" y="702564"/>
                </a:lnTo>
                <a:lnTo>
                  <a:pt x="14478" y="706374"/>
                </a:lnTo>
                <a:lnTo>
                  <a:pt x="17525" y="707898"/>
                </a:lnTo>
                <a:lnTo>
                  <a:pt x="21336" y="707136"/>
                </a:lnTo>
                <a:lnTo>
                  <a:pt x="23622" y="704088"/>
                </a:lnTo>
                <a:close/>
              </a:path>
              <a:path w="1891664" h="3332479">
                <a:moveTo>
                  <a:pt x="26670" y="685800"/>
                </a:moveTo>
                <a:lnTo>
                  <a:pt x="25908" y="681990"/>
                </a:lnTo>
                <a:lnTo>
                  <a:pt x="22860" y="679704"/>
                </a:lnTo>
                <a:lnTo>
                  <a:pt x="19050" y="680466"/>
                </a:lnTo>
                <a:lnTo>
                  <a:pt x="17525" y="683514"/>
                </a:lnTo>
                <a:lnTo>
                  <a:pt x="18287" y="687324"/>
                </a:lnTo>
                <a:lnTo>
                  <a:pt x="21336" y="689610"/>
                </a:lnTo>
                <a:lnTo>
                  <a:pt x="25146" y="688848"/>
                </a:lnTo>
                <a:lnTo>
                  <a:pt x="26670" y="685800"/>
                </a:lnTo>
                <a:close/>
              </a:path>
              <a:path w="1891664" h="3332479">
                <a:moveTo>
                  <a:pt x="30480" y="666750"/>
                </a:moveTo>
                <a:lnTo>
                  <a:pt x="29718" y="662940"/>
                </a:lnTo>
                <a:lnTo>
                  <a:pt x="26670" y="661416"/>
                </a:lnTo>
                <a:lnTo>
                  <a:pt x="22860" y="662178"/>
                </a:lnTo>
                <a:lnTo>
                  <a:pt x="20574" y="665226"/>
                </a:lnTo>
                <a:lnTo>
                  <a:pt x="21336" y="668274"/>
                </a:lnTo>
                <a:lnTo>
                  <a:pt x="24384" y="670560"/>
                </a:lnTo>
                <a:lnTo>
                  <a:pt x="28193" y="669798"/>
                </a:lnTo>
                <a:lnTo>
                  <a:pt x="30480" y="666750"/>
                </a:lnTo>
                <a:close/>
              </a:path>
              <a:path w="1891664" h="3332479">
                <a:moveTo>
                  <a:pt x="33475" y="644198"/>
                </a:moveTo>
                <a:lnTo>
                  <a:pt x="26670" y="643128"/>
                </a:lnTo>
                <a:lnTo>
                  <a:pt x="24384" y="646176"/>
                </a:lnTo>
                <a:lnTo>
                  <a:pt x="28506" y="652257"/>
                </a:lnTo>
                <a:lnTo>
                  <a:pt x="33473" y="649962"/>
                </a:lnTo>
                <a:lnTo>
                  <a:pt x="33475" y="644198"/>
                </a:lnTo>
                <a:close/>
              </a:path>
              <a:path w="1891664" h="3332479">
                <a:moveTo>
                  <a:pt x="38100" y="629412"/>
                </a:moveTo>
                <a:lnTo>
                  <a:pt x="37337" y="626364"/>
                </a:lnTo>
                <a:lnTo>
                  <a:pt x="34290" y="624078"/>
                </a:lnTo>
                <a:lnTo>
                  <a:pt x="31242" y="624840"/>
                </a:lnTo>
                <a:lnTo>
                  <a:pt x="28956" y="627126"/>
                </a:lnTo>
                <a:lnTo>
                  <a:pt x="28956" y="627888"/>
                </a:lnTo>
                <a:lnTo>
                  <a:pt x="29718" y="630936"/>
                </a:lnTo>
                <a:lnTo>
                  <a:pt x="32004" y="633222"/>
                </a:lnTo>
                <a:lnTo>
                  <a:pt x="35814" y="632460"/>
                </a:lnTo>
                <a:lnTo>
                  <a:pt x="38100" y="629412"/>
                </a:lnTo>
                <a:close/>
              </a:path>
              <a:path w="1891664" h="3332479">
                <a:moveTo>
                  <a:pt x="42672" y="611124"/>
                </a:moveTo>
                <a:lnTo>
                  <a:pt x="41910" y="608076"/>
                </a:lnTo>
                <a:lnTo>
                  <a:pt x="39624" y="605790"/>
                </a:lnTo>
                <a:lnTo>
                  <a:pt x="35814" y="605790"/>
                </a:lnTo>
                <a:lnTo>
                  <a:pt x="33528" y="608838"/>
                </a:lnTo>
                <a:lnTo>
                  <a:pt x="34290" y="612648"/>
                </a:lnTo>
                <a:lnTo>
                  <a:pt x="36575" y="614934"/>
                </a:lnTo>
                <a:lnTo>
                  <a:pt x="40386" y="614172"/>
                </a:lnTo>
                <a:lnTo>
                  <a:pt x="42672" y="611124"/>
                </a:lnTo>
                <a:close/>
              </a:path>
              <a:path w="1891664" h="3332479">
                <a:moveTo>
                  <a:pt x="48006" y="593598"/>
                </a:moveTo>
                <a:lnTo>
                  <a:pt x="47243" y="589788"/>
                </a:lnTo>
                <a:lnTo>
                  <a:pt x="44958" y="587502"/>
                </a:lnTo>
                <a:lnTo>
                  <a:pt x="41148" y="587502"/>
                </a:lnTo>
                <a:lnTo>
                  <a:pt x="38862" y="590550"/>
                </a:lnTo>
                <a:lnTo>
                  <a:pt x="38862" y="594360"/>
                </a:lnTo>
                <a:lnTo>
                  <a:pt x="41910" y="596646"/>
                </a:lnTo>
                <a:lnTo>
                  <a:pt x="45720" y="595884"/>
                </a:lnTo>
                <a:lnTo>
                  <a:pt x="48006" y="593598"/>
                </a:lnTo>
                <a:close/>
              </a:path>
              <a:path w="1891664" h="3332479">
                <a:moveTo>
                  <a:pt x="54102" y="575310"/>
                </a:moveTo>
                <a:lnTo>
                  <a:pt x="54102" y="571500"/>
                </a:lnTo>
                <a:lnTo>
                  <a:pt x="51054" y="569214"/>
                </a:lnTo>
                <a:lnTo>
                  <a:pt x="47243" y="569214"/>
                </a:lnTo>
                <a:lnTo>
                  <a:pt x="44958" y="572262"/>
                </a:lnTo>
                <a:lnTo>
                  <a:pt x="44958" y="576072"/>
                </a:lnTo>
                <a:lnTo>
                  <a:pt x="48006" y="578358"/>
                </a:lnTo>
                <a:lnTo>
                  <a:pt x="51054" y="578358"/>
                </a:lnTo>
                <a:lnTo>
                  <a:pt x="54102" y="575310"/>
                </a:lnTo>
                <a:close/>
              </a:path>
              <a:path w="1891664" h="3332479">
                <a:moveTo>
                  <a:pt x="60960" y="557784"/>
                </a:moveTo>
                <a:lnTo>
                  <a:pt x="60960" y="553974"/>
                </a:lnTo>
                <a:lnTo>
                  <a:pt x="58674" y="551688"/>
                </a:lnTo>
                <a:lnTo>
                  <a:pt x="54864" y="551688"/>
                </a:lnTo>
                <a:lnTo>
                  <a:pt x="51816" y="553974"/>
                </a:lnTo>
                <a:lnTo>
                  <a:pt x="51816" y="557784"/>
                </a:lnTo>
                <a:lnTo>
                  <a:pt x="54864" y="560070"/>
                </a:lnTo>
                <a:lnTo>
                  <a:pt x="58674" y="560832"/>
                </a:lnTo>
                <a:lnTo>
                  <a:pt x="60960" y="557784"/>
                </a:lnTo>
                <a:close/>
              </a:path>
              <a:path w="1891664" h="3332479">
                <a:moveTo>
                  <a:pt x="69342" y="537210"/>
                </a:moveTo>
                <a:lnTo>
                  <a:pt x="67056" y="534924"/>
                </a:lnTo>
                <a:lnTo>
                  <a:pt x="63246" y="534162"/>
                </a:lnTo>
                <a:lnTo>
                  <a:pt x="60198" y="536448"/>
                </a:lnTo>
                <a:lnTo>
                  <a:pt x="60198" y="540258"/>
                </a:lnTo>
                <a:lnTo>
                  <a:pt x="62484" y="543306"/>
                </a:lnTo>
                <a:lnTo>
                  <a:pt x="66293" y="543306"/>
                </a:lnTo>
                <a:lnTo>
                  <a:pt x="68580" y="541020"/>
                </a:lnTo>
                <a:lnTo>
                  <a:pt x="69342" y="537210"/>
                </a:lnTo>
                <a:close/>
              </a:path>
              <a:path w="1891664" h="3332479">
                <a:moveTo>
                  <a:pt x="78486" y="525018"/>
                </a:moveTo>
                <a:lnTo>
                  <a:pt x="78486" y="521208"/>
                </a:lnTo>
                <a:lnTo>
                  <a:pt x="76200" y="518160"/>
                </a:lnTo>
                <a:lnTo>
                  <a:pt x="73152" y="517398"/>
                </a:lnTo>
                <a:lnTo>
                  <a:pt x="70104" y="519684"/>
                </a:lnTo>
                <a:lnTo>
                  <a:pt x="69342" y="523494"/>
                </a:lnTo>
                <a:lnTo>
                  <a:pt x="71628" y="526542"/>
                </a:lnTo>
                <a:lnTo>
                  <a:pt x="75437" y="527304"/>
                </a:lnTo>
                <a:lnTo>
                  <a:pt x="78486" y="525018"/>
                </a:lnTo>
                <a:close/>
              </a:path>
              <a:path w="1891664" h="3332479">
                <a:moveTo>
                  <a:pt x="89154" y="505206"/>
                </a:moveTo>
                <a:lnTo>
                  <a:pt x="87630" y="502158"/>
                </a:lnTo>
                <a:lnTo>
                  <a:pt x="83820" y="501396"/>
                </a:lnTo>
                <a:lnTo>
                  <a:pt x="80772" y="503682"/>
                </a:lnTo>
                <a:lnTo>
                  <a:pt x="80010" y="507492"/>
                </a:lnTo>
                <a:lnTo>
                  <a:pt x="81534" y="510540"/>
                </a:lnTo>
                <a:lnTo>
                  <a:pt x="85343" y="511302"/>
                </a:lnTo>
                <a:lnTo>
                  <a:pt x="88392" y="509016"/>
                </a:lnTo>
                <a:lnTo>
                  <a:pt x="89154" y="505206"/>
                </a:lnTo>
                <a:close/>
              </a:path>
              <a:path w="1891664" h="3332479">
                <a:moveTo>
                  <a:pt x="101346" y="490728"/>
                </a:moveTo>
                <a:lnTo>
                  <a:pt x="99060" y="487680"/>
                </a:lnTo>
                <a:lnTo>
                  <a:pt x="96012" y="486918"/>
                </a:lnTo>
                <a:lnTo>
                  <a:pt x="92202" y="488442"/>
                </a:lnTo>
                <a:lnTo>
                  <a:pt x="91440" y="491490"/>
                </a:lnTo>
                <a:lnTo>
                  <a:pt x="92964" y="495300"/>
                </a:lnTo>
                <a:lnTo>
                  <a:pt x="96774" y="496062"/>
                </a:lnTo>
                <a:lnTo>
                  <a:pt x="99822" y="494538"/>
                </a:lnTo>
                <a:lnTo>
                  <a:pt x="101346" y="490728"/>
                </a:lnTo>
                <a:close/>
              </a:path>
              <a:path w="1891664" h="3332479">
                <a:moveTo>
                  <a:pt x="113537" y="477012"/>
                </a:moveTo>
                <a:lnTo>
                  <a:pt x="112014" y="473202"/>
                </a:lnTo>
                <a:lnTo>
                  <a:pt x="108966" y="472440"/>
                </a:lnTo>
                <a:lnTo>
                  <a:pt x="105156" y="473964"/>
                </a:lnTo>
                <a:lnTo>
                  <a:pt x="104393" y="477012"/>
                </a:lnTo>
                <a:lnTo>
                  <a:pt x="105918" y="480822"/>
                </a:lnTo>
                <a:lnTo>
                  <a:pt x="108966" y="481584"/>
                </a:lnTo>
                <a:lnTo>
                  <a:pt x="112014" y="480060"/>
                </a:lnTo>
                <a:lnTo>
                  <a:pt x="113537" y="477012"/>
                </a:lnTo>
                <a:close/>
              </a:path>
              <a:path w="1891664" h="3332479">
                <a:moveTo>
                  <a:pt x="127254" y="463296"/>
                </a:moveTo>
                <a:lnTo>
                  <a:pt x="125730" y="460248"/>
                </a:lnTo>
                <a:lnTo>
                  <a:pt x="121920" y="458724"/>
                </a:lnTo>
                <a:lnTo>
                  <a:pt x="118872" y="460248"/>
                </a:lnTo>
                <a:lnTo>
                  <a:pt x="117348" y="463296"/>
                </a:lnTo>
                <a:lnTo>
                  <a:pt x="118872" y="466344"/>
                </a:lnTo>
                <a:lnTo>
                  <a:pt x="121920" y="467868"/>
                </a:lnTo>
                <a:lnTo>
                  <a:pt x="125730" y="466344"/>
                </a:lnTo>
                <a:lnTo>
                  <a:pt x="127254" y="463296"/>
                </a:lnTo>
                <a:close/>
              </a:path>
              <a:path w="1891664" h="3332479">
                <a:moveTo>
                  <a:pt x="140970" y="450342"/>
                </a:moveTo>
                <a:lnTo>
                  <a:pt x="139446" y="447294"/>
                </a:lnTo>
                <a:lnTo>
                  <a:pt x="136398" y="445770"/>
                </a:lnTo>
                <a:lnTo>
                  <a:pt x="133350" y="446532"/>
                </a:lnTo>
                <a:lnTo>
                  <a:pt x="131064" y="450342"/>
                </a:lnTo>
                <a:lnTo>
                  <a:pt x="132587" y="453390"/>
                </a:lnTo>
                <a:lnTo>
                  <a:pt x="135636" y="454914"/>
                </a:lnTo>
                <a:lnTo>
                  <a:pt x="139446" y="454152"/>
                </a:lnTo>
                <a:lnTo>
                  <a:pt x="140970" y="450342"/>
                </a:lnTo>
                <a:close/>
              </a:path>
              <a:path w="1891664" h="3332479">
                <a:moveTo>
                  <a:pt x="155448" y="438912"/>
                </a:moveTo>
                <a:lnTo>
                  <a:pt x="154686" y="435102"/>
                </a:lnTo>
                <a:lnTo>
                  <a:pt x="151637" y="433578"/>
                </a:lnTo>
                <a:lnTo>
                  <a:pt x="147828" y="434340"/>
                </a:lnTo>
                <a:lnTo>
                  <a:pt x="146304" y="437388"/>
                </a:lnTo>
                <a:lnTo>
                  <a:pt x="147066" y="441198"/>
                </a:lnTo>
                <a:lnTo>
                  <a:pt x="150114" y="442722"/>
                </a:lnTo>
                <a:lnTo>
                  <a:pt x="153924" y="441960"/>
                </a:lnTo>
                <a:lnTo>
                  <a:pt x="155448" y="438912"/>
                </a:lnTo>
                <a:close/>
              </a:path>
              <a:path w="1891664" h="3332479">
                <a:moveTo>
                  <a:pt x="170687" y="427482"/>
                </a:moveTo>
                <a:lnTo>
                  <a:pt x="169925" y="423672"/>
                </a:lnTo>
                <a:lnTo>
                  <a:pt x="166116" y="422148"/>
                </a:lnTo>
                <a:lnTo>
                  <a:pt x="163068" y="422910"/>
                </a:lnTo>
                <a:lnTo>
                  <a:pt x="160781" y="425958"/>
                </a:lnTo>
                <a:lnTo>
                  <a:pt x="162306" y="429768"/>
                </a:lnTo>
                <a:lnTo>
                  <a:pt x="165354" y="431292"/>
                </a:lnTo>
                <a:lnTo>
                  <a:pt x="168402" y="430530"/>
                </a:lnTo>
                <a:lnTo>
                  <a:pt x="170687" y="427482"/>
                </a:lnTo>
                <a:close/>
              </a:path>
              <a:path w="1891664" h="3332479">
                <a:moveTo>
                  <a:pt x="185928" y="416814"/>
                </a:moveTo>
                <a:lnTo>
                  <a:pt x="185166" y="413004"/>
                </a:lnTo>
                <a:lnTo>
                  <a:pt x="182880" y="410718"/>
                </a:lnTo>
                <a:lnTo>
                  <a:pt x="179070" y="411480"/>
                </a:lnTo>
                <a:lnTo>
                  <a:pt x="176784" y="414528"/>
                </a:lnTo>
                <a:lnTo>
                  <a:pt x="177546" y="418338"/>
                </a:lnTo>
                <a:lnTo>
                  <a:pt x="180594" y="420624"/>
                </a:lnTo>
                <a:lnTo>
                  <a:pt x="184404" y="419862"/>
                </a:lnTo>
                <a:lnTo>
                  <a:pt x="185928" y="416814"/>
                </a:lnTo>
                <a:close/>
              </a:path>
              <a:path w="1891664" h="3332479">
                <a:moveTo>
                  <a:pt x="202784" y="406792"/>
                </a:moveTo>
                <a:lnTo>
                  <a:pt x="198881" y="400812"/>
                </a:lnTo>
                <a:lnTo>
                  <a:pt x="195072" y="401574"/>
                </a:lnTo>
                <a:lnTo>
                  <a:pt x="193324" y="407812"/>
                </a:lnTo>
                <a:lnTo>
                  <a:pt x="198406" y="410713"/>
                </a:lnTo>
                <a:lnTo>
                  <a:pt x="202784" y="406792"/>
                </a:lnTo>
                <a:close/>
              </a:path>
              <a:path w="1891664" h="3332479">
                <a:moveTo>
                  <a:pt x="218694" y="397764"/>
                </a:moveTo>
                <a:lnTo>
                  <a:pt x="218694" y="393954"/>
                </a:lnTo>
                <a:lnTo>
                  <a:pt x="215646" y="391668"/>
                </a:lnTo>
                <a:lnTo>
                  <a:pt x="211836" y="392430"/>
                </a:lnTo>
                <a:lnTo>
                  <a:pt x="209550" y="394716"/>
                </a:lnTo>
                <a:lnTo>
                  <a:pt x="210312" y="398526"/>
                </a:lnTo>
                <a:lnTo>
                  <a:pt x="213360" y="400812"/>
                </a:lnTo>
                <a:lnTo>
                  <a:pt x="216408" y="400050"/>
                </a:lnTo>
                <a:lnTo>
                  <a:pt x="218694" y="397764"/>
                </a:lnTo>
                <a:close/>
              </a:path>
              <a:path w="1891664" h="3332479">
                <a:moveTo>
                  <a:pt x="235458" y="388620"/>
                </a:moveTo>
                <a:lnTo>
                  <a:pt x="235458" y="384810"/>
                </a:lnTo>
                <a:lnTo>
                  <a:pt x="232410" y="382524"/>
                </a:lnTo>
                <a:lnTo>
                  <a:pt x="228600" y="383286"/>
                </a:lnTo>
                <a:lnTo>
                  <a:pt x="226314" y="385572"/>
                </a:lnTo>
                <a:lnTo>
                  <a:pt x="227075" y="389382"/>
                </a:lnTo>
                <a:lnTo>
                  <a:pt x="229362" y="391668"/>
                </a:lnTo>
                <a:lnTo>
                  <a:pt x="233172" y="391668"/>
                </a:lnTo>
                <a:lnTo>
                  <a:pt x="235458" y="388620"/>
                </a:lnTo>
                <a:close/>
              </a:path>
              <a:path w="1891664" h="3332479">
                <a:moveTo>
                  <a:pt x="252984" y="380238"/>
                </a:moveTo>
                <a:lnTo>
                  <a:pt x="252222" y="376428"/>
                </a:lnTo>
                <a:lnTo>
                  <a:pt x="249936" y="374142"/>
                </a:lnTo>
                <a:lnTo>
                  <a:pt x="246125" y="374904"/>
                </a:lnTo>
                <a:lnTo>
                  <a:pt x="243840" y="377190"/>
                </a:lnTo>
                <a:lnTo>
                  <a:pt x="243840" y="381000"/>
                </a:lnTo>
                <a:lnTo>
                  <a:pt x="246887" y="383286"/>
                </a:lnTo>
                <a:lnTo>
                  <a:pt x="250698" y="383286"/>
                </a:lnTo>
                <a:lnTo>
                  <a:pt x="252984" y="380238"/>
                </a:lnTo>
                <a:close/>
              </a:path>
              <a:path w="1891664" h="3332479">
                <a:moveTo>
                  <a:pt x="269747" y="372618"/>
                </a:moveTo>
                <a:lnTo>
                  <a:pt x="269747" y="368808"/>
                </a:lnTo>
                <a:lnTo>
                  <a:pt x="267461" y="366522"/>
                </a:lnTo>
                <a:lnTo>
                  <a:pt x="263651" y="366522"/>
                </a:lnTo>
                <a:lnTo>
                  <a:pt x="261366" y="369570"/>
                </a:lnTo>
                <a:lnTo>
                  <a:pt x="261366" y="372618"/>
                </a:lnTo>
                <a:lnTo>
                  <a:pt x="263651" y="375666"/>
                </a:lnTo>
                <a:lnTo>
                  <a:pt x="267461" y="374904"/>
                </a:lnTo>
                <a:lnTo>
                  <a:pt x="269747" y="372618"/>
                </a:lnTo>
                <a:close/>
              </a:path>
              <a:path w="1891664" h="3332479">
                <a:moveTo>
                  <a:pt x="287273" y="364998"/>
                </a:moveTo>
                <a:lnTo>
                  <a:pt x="287273" y="361188"/>
                </a:lnTo>
                <a:lnTo>
                  <a:pt x="284225" y="358902"/>
                </a:lnTo>
                <a:lnTo>
                  <a:pt x="281178" y="358902"/>
                </a:lnTo>
                <a:lnTo>
                  <a:pt x="278129" y="361188"/>
                </a:lnTo>
                <a:lnTo>
                  <a:pt x="278891" y="364998"/>
                </a:lnTo>
                <a:lnTo>
                  <a:pt x="281178" y="367284"/>
                </a:lnTo>
                <a:lnTo>
                  <a:pt x="284988" y="367284"/>
                </a:lnTo>
                <a:lnTo>
                  <a:pt x="287273" y="364998"/>
                </a:lnTo>
                <a:close/>
              </a:path>
              <a:path w="1891664" h="3332479">
                <a:moveTo>
                  <a:pt x="304800" y="357378"/>
                </a:moveTo>
                <a:lnTo>
                  <a:pt x="304800" y="353568"/>
                </a:lnTo>
                <a:lnTo>
                  <a:pt x="302513" y="351282"/>
                </a:lnTo>
                <a:lnTo>
                  <a:pt x="298703" y="351282"/>
                </a:lnTo>
                <a:lnTo>
                  <a:pt x="295656" y="353568"/>
                </a:lnTo>
                <a:lnTo>
                  <a:pt x="296417" y="357378"/>
                </a:lnTo>
                <a:lnTo>
                  <a:pt x="298703" y="359664"/>
                </a:lnTo>
                <a:lnTo>
                  <a:pt x="302513" y="359664"/>
                </a:lnTo>
                <a:lnTo>
                  <a:pt x="304800" y="357378"/>
                </a:lnTo>
                <a:close/>
              </a:path>
              <a:path w="1891664" h="3332479">
                <a:moveTo>
                  <a:pt x="322325" y="349758"/>
                </a:moveTo>
                <a:lnTo>
                  <a:pt x="322325" y="346710"/>
                </a:lnTo>
                <a:lnTo>
                  <a:pt x="320039" y="343662"/>
                </a:lnTo>
                <a:lnTo>
                  <a:pt x="316229" y="343662"/>
                </a:lnTo>
                <a:lnTo>
                  <a:pt x="313944" y="346710"/>
                </a:lnTo>
                <a:lnTo>
                  <a:pt x="313944" y="350520"/>
                </a:lnTo>
                <a:lnTo>
                  <a:pt x="316229" y="352806"/>
                </a:lnTo>
                <a:lnTo>
                  <a:pt x="320039" y="352806"/>
                </a:lnTo>
                <a:lnTo>
                  <a:pt x="322325" y="349758"/>
                </a:lnTo>
                <a:close/>
              </a:path>
              <a:path w="1891664" h="3332479">
                <a:moveTo>
                  <a:pt x="339851" y="342900"/>
                </a:moveTo>
                <a:lnTo>
                  <a:pt x="339851" y="339090"/>
                </a:lnTo>
                <a:lnTo>
                  <a:pt x="337566" y="336804"/>
                </a:lnTo>
                <a:lnTo>
                  <a:pt x="333756" y="336804"/>
                </a:lnTo>
                <a:lnTo>
                  <a:pt x="331469" y="339090"/>
                </a:lnTo>
                <a:lnTo>
                  <a:pt x="331469" y="342900"/>
                </a:lnTo>
                <a:lnTo>
                  <a:pt x="333756" y="345948"/>
                </a:lnTo>
                <a:lnTo>
                  <a:pt x="337566" y="345948"/>
                </a:lnTo>
                <a:lnTo>
                  <a:pt x="339851" y="342900"/>
                </a:lnTo>
                <a:close/>
              </a:path>
              <a:path w="1891664" h="3332479">
                <a:moveTo>
                  <a:pt x="358139" y="336042"/>
                </a:moveTo>
                <a:lnTo>
                  <a:pt x="358139" y="332232"/>
                </a:lnTo>
                <a:lnTo>
                  <a:pt x="355091" y="329946"/>
                </a:lnTo>
                <a:lnTo>
                  <a:pt x="351281" y="329946"/>
                </a:lnTo>
                <a:lnTo>
                  <a:pt x="348995" y="332232"/>
                </a:lnTo>
                <a:lnTo>
                  <a:pt x="348995" y="336042"/>
                </a:lnTo>
                <a:lnTo>
                  <a:pt x="352044" y="339090"/>
                </a:lnTo>
                <a:lnTo>
                  <a:pt x="355091" y="338328"/>
                </a:lnTo>
                <a:lnTo>
                  <a:pt x="358139" y="336042"/>
                </a:lnTo>
                <a:close/>
              </a:path>
              <a:path w="1891664" h="3332479">
                <a:moveTo>
                  <a:pt x="375666" y="329184"/>
                </a:moveTo>
                <a:lnTo>
                  <a:pt x="375666" y="325374"/>
                </a:lnTo>
                <a:lnTo>
                  <a:pt x="373379" y="323088"/>
                </a:lnTo>
                <a:lnTo>
                  <a:pt x="369569" y="323088"/>
                </a:lnTo>
                <a:lnTo>
                  <a:pt x="366522" y="326136"/>
                </a:lnTo>
                <a:lnTo>
                  <a:pt x="367284" y="329184"/>
                </a:lnTo>
                <a:lnTo>
                  <a:pt x="369569" y="332232"/>
                </a:lnTo>
                <a:lnTo>
                  <a:pt x="373379" y="332232"/>
                </a:lnTo>
                <a:lnTo>
                  <a:pt x="375666" y="329184"/>
                </a:lnTo>
                <a:close/>
              </a:path>
              <a:path w="1891664" h="3332479">
                <a:moveTo>
                  <a:pt x="393953" y="322326"/>
                </a:moveTo>
                <a:lnTo>
                  <a:pt x="393191" y="319278"/>
                </a:lnTo>
                <a:lnTo>
                  <a:pt x="390906" y="316230"/>
                </a:lnTo>
                <a:lnTo>
                  <a:pt x="387095" y="316230"/>
                </a:lnTo>
                <a:lnTo>
                  <a:pt x="384809" y="319278"/>
                </a:lnTo>
                <a:lnTo>
                  <a:pt x="384809" y="322326"/>
                </a:lnTo>
                <a:lnTo>
                  <a:pt x="387095" y="325374"/>
                </a:lnTo>
                <a:lnTo>
                  <a:pt x="390906" y="325374"/>
                </a:lnTo>
                <a:lnTo>
                  <a:pt x="393953" y="322326"/>
                </a:lnTo>
                <a:close/>
              </a:path>
              <a:path w="1891664" h="3332479">
                <a:moveTo>
                  <a:pt x="411479" y="316230"/>
                </a:moveTo>
                <a:lnTo>
                  <a:pt x="411479" y="312420"/>
                </a:lnTo>
                <a:lnTo>
                  <a:pt x="409194" y="310134"/>
                </a:lnTo>
                <a:lnTo>
                  <a:pt x="405384" y="310134"/>
                </a:lnTo>
                <a:lnTo>
                  <a:pt x="402335" y="312420"/>
                </a:lnTo>
                <a:lnTo>
                  <a:pt x="402335" y="316230"/>
                </a:lnTo>
                <a:lnTo>
                  <a:pt x="405384" y="318516"/>
                </a:lnTo>
                <a:lnTo>
                  <a:pt x="408431" y="318516"/>
                </a:lnTo>
                <a:lnTo>
                  <a:pt x="411479" y="316230"/>
                </a:lnTo>
                <a:close/>
              </a:path>
              <a:path w="1891664" h="3332479">
                <a:moveTo>
                  <a:pt x="429006" y="309372"/>
                </a:moveTo>
                <a:lnTo>
                  <a:pt x="429006" y="306324"/>
                </a:lnTo>
                <a:lnTo>
                  <a:pt x="426719" y="303276"/>
                </a:lnTo>
                <a:lnTo>
                  <a:pt x="422909" y="303276"/>
                </a:lnTo>
                <a:lnTo>
                  <a:pt x="420623" y="305562"/>
                </a:lnTo>
                <a:lnTo>
                  <a:pt x="420623" y="309372"/>
                </a:lnTo>
                <a:lnTo>
                  <a:pt x="422909" y="311658"/>
                </a:lnTo>
                <a:lnTo>
                  <a:pt x="426719" y="312420"/>
                </a:lnTo>
                <a:lnTo>
                  <a:pt x="429006" y="309372"/>
                </a:lnTo>
                <a:close/>
              </a:path>
              <a:path w="1891664" h="3332479">
                <a:moveTo>
                  <a:pt x="447294" y="303276"/>
                </a:moveTo>
                <a:lnTo>
                  <a:pt x="447294" y="299466"/>
                </a:lnTo>
                <a:lnTo>
                  <a:pt x="445007" y="297180"/>
                </a:lnTo>
                <a:lnTo>
                  <a:pt x="441197" y="296418"/>
                </a:lnTo>
                <a:lnTo>
                  <a:pt x="438150" y="299466"/>
                </a:lnTo>
                <a:lnTo>
                  <a:pt x="438150" y="302514"/>
                </a:lnTo>
                <a:lnTo>
                  <a:pt x="441197" y="305562"/>
                </a:lnTo>
                <a:lnTo>
                  <a:pt x="444245" y="305562"/>
                </a:lnTo>
                <a:lnTo>
                  <a:pt x="447294" y="303276"/>
                </a:lnTo>
                <a:close/>
              </a:path>
              <a:path w="1891664" h="3332479">
                <a:moveTo>
                  <a:pt x="465581" y="293370"/>
                </a:moveTo>
                <a:lnTo>
                  <a:pt x="462534" y="290322"/>
                </a:lnTo>
                <a:lnTo>
                  <a:pt x="458723" y="290322"/>
                </a:lnTo>
                <a:lnTo>
                  <a:pt x="456438" y="292608"/>
                </a:lnTo>
                <a:lnTo>
                  <a:pt x="456438" y="296418"/>
                </a:lnTo>
                <a:lnTo>
                  <a:pt x="458723" y="298704"/>
                </a:lnTo>
                <a:lnTo>
                  <a:pt x="462534" y="299466"/>
                </a:lnTo>
                <a:lnTo>
                  <a:pt x="464819" y="296418"/>
                </a:lnTo>
                <a:lnTo>
                  <a:pt x="465581" y="293370"/>
                </a:lnTo>
                <a:close/>
              </a:path>
              <a:path w="1891664" h="3332479">
                <a:moveTo>
                  <a:pt x="483107" y="290322"/>
                </a:moveTo>
                <a:lnTo>
                  <a:pt x="483107" y="286512"/>
                </a:lnTo>
                <a:lnTo>
                  <a:pt x="480822" y="284226"/>
                </a:lnTo>
                <a:lnTo>
                  <a:pt x="477011" y="283464"/>
                </a:lnTo>
                <a:lnTo>
                  <a:pt x="474725" y="286512"/>
                </a:lnTo>
                <a:lnTo>
                  <a:pt x="473963" y="289560"/>
                </a:lnTo>
                <a:lnTo>
                  <a:pt x="477011" y="292608"/>
                </a:lnTo>
                <a:lnTo>
                  <a:pt x="480059" y="292608"/>
                </a:lnTo>
                <a:lnTo>
                  <a:pt x="483107" y="290322"/>
                </a:lnTo>
                <a:close/>
              </a:path>
              <a:path w="1891664" h="3332479">
                <a:moveTo>
                  <a:pt x="501395" y="280416"/>
                </a:moveTo>
                <a:lnTo>
                  <a:pt x="498347" y="277368"/>
                </a:lnTo>
                <a:lnTo>
                  <a:pt x="495300" y="277368"/>
                </a:lnTo>
                <a:lnTo>
                  <a:pt x="492251" y="279654"/>
                </a:lnTo>
                <a:lnTo>
                  <a:pt x="492251" y="283464"/>
                </a:lnTo>
                <a:lnTo>
                  <a:pt x="494538" y="285750"/>
                </a:lnTo>
                <a:lnTo>
                  <a:pt x="498347" y="286512"/>
                </a:lnTo>
                <a:lnTo>
                  <a:pt x="500634" y="283464"/>
                </a:lnTo>
                <a:lnTo>
                  <a:pt x="501395" y="280416"/>
                </a:lnTo>
                <a:close/>
              </a:path>
              <a:path w="1891664" h="3332479">
                <a:moveTo>
                  <a:pt x="518922" y="277368"/>
                </a:moveTo>
                <a:lnTo>
                  <a:pt x="518922" y="273558"/>
                </a:lnTo>
                <a:lnTo>
                  <a:pt x="516635" y="271272"/>
                </a:lnTo>
                <a:lnTo>
                  <a:pt x="512825" y="270510"/>
                </a:lnTo>
                <a:lnTo>
                  <a:pt x="510539" y="273558"/>
                </a:lnTo>
                <a:lnTo>
                  <a:pt x="509778" y="276606"/>
                </a:lnTo>
                <a:lnTo>
                  <a:pt x="512825" y="279654"/>
                </a:lnTo>
                <a:lnTo>
                  <a:pt x="515873" y="279654"/>
                </a:lnTo>
                <a:lnTo>
                  <a:pt x="518922" y="277368"/>
                </a:lnTo>
                <a:close/>
              </a:path>
              <a:path w="1891664" h="3332479">
                <a:moveTo>
                  <a:pt x="537210" y="267462"/>
                </a:moveTo>
                <a:lnTo>
                  <a:pt x="534161" y="264414"/>
                </a:lnTo>
                <a:lnTo>
                  <a:pt x="531113" y="264414"/>
                </a:lnTo>
                <a:lnTo>
                  <a:pt x="528066" y="266700"/>
                </a:lnTo>
                <a:lnTo>
                  <a:pt x="528066" y="270510"/>
                </a:lnTo>
                <a:lnTo>
                  <a:pt x="530351" y="272796"/>
                </a:lnTo>
                <a:lnTo>
                  <a:pt x="534161" y="273558"/>
                </a:lnTo>
                <a:lnTo>
                  <a:pt x="536447" y="270510"/>
                </a:lnTo>
                <a:lnTo>
                  <a:pt x="537210" y="267462"/>
                </a:lnTo>
                <a:close/>
              </a:path>
              <a:path w="1891664" h="3332479">
                <a:moveTo>
                  <a:pt x="554735" y="264414"/>
                </a:moveTo>
                <a:lnTo>
                  <a:pt x="554735" y="260604"/>
                </a:lnTo>
                <a:lnTo>
                  <a:pt x="552450" y="257556"/>
                </a:lnTo>
                <a:lnTo>
                  <a:pt x="548639" y="257556"/>
                </a:lnTo>
                <a:lnTo>
                  <a:pt x="545591" y="259842"/>
                </a:lnTo>
                <a:lnTo>
                  <a:pt x="545591" y="263652"/>
                </a:lnTo>
                <a:lnTo>
                  <a:pt x="548639" y="266700"/>
                </a:lnTo>
                <a:lnTo>
                  <a:pt x="551688" y="266700"/>
                </a:lnTo>
                <a:lnTo>
                  <a:pt x="554735" y="264414"/>
                </a:lnTo>
                <a:close/>
              </a:path>
              <a:path w="1891664" h="3332479">
                <a:moveTo>
                  <a:pt x="572261" y="257556"/>
                </a:moveTo>
                <a:lnTo>
                  <a:pt x="572261" y="253746"/>
                </a:lnTo>
                <a:lnTo>
                  <a:pt x="569976" y="250698"/>
                </a:lnTo>
                <a:lnTo>
                  <a:pt x="566166" y="250698"/>
                </a:lnTo>
                <a:lnTo>
                  <a:pt x="563879" y="253746"/>
                </a:lnTo>
                <a:lnTo>
                  <a:pt x="563879" y="257556"/>
                </a:lnTo>
                <a:lnTo>
                  <a:pt x="566166" y="259842"/>
                </a:lnTo>
                <a:lnTo>
                  <a:pt x="569976" y="259842"/>
                </a:lnTo>
                <a:lnTo>
                  <a:pt x="572261" y="257556"/>
                </a:lnTo>
                <a:close/>
              </a:path>
              <a:path w="1891664" h="3332479">
                <a:moveTo>
                  <a:pt x="590550" y="250698"/>
                </a:moveTo>
                <a:lnTo>
                  <a:pt x="590550" y="246888"/>
                </a:lnTo>
                <a:lnTo>
                  <a:pt x="587501" y="243840"/>
                </a:lnTo>
                <a:lnTo>
                  <a:pt x="584454" y="243840"/>
                </a:lnTo>
                <a:lnTo>
                  <a:pt x="581406" y="246888"/>
                </a:lnTo>
                <a:lnTo>
                  <a:pt x="581406" y="250698"/>
                </a:lnTo>
                <a:lnTo>
                  <a:pt x="584454" y="252984"/>
                </a:lnTo>
                <a:lnTo>
                  <a:pt x="587501" y="252984"/>
                </a:lnTo>
                <a:lnTo>
                  <a:pt x="590550" y="250698"/>
                </a:lnTo>
                <a:close/>
              </a:path>
              <a:path w="1891664" h="3332479">
                <a:moveTo>
                  <a:pt x="608076" y="243078"/>
                </a:moveTo>
                <a:lnTo>
                  <a:pt x="608076" y="240030"/>
                </a:lnTo>
                <a:lnTo>
                  <a:pt x="605789" y="236982"/>
                </a:lnTo>
                <a:lnTo>
                  <a:pt x="601979" y="236982"/>
                </a:lnTo>
                <a:lnTo>
                  <a:pt x="598932" y="240030"/>
                </a:lnTo>
                <a:lnTo>
                  <a:pt x="598932" y="243078"/>
                </a:lnTo>
                <a:lnTo>
                  <a:pt x="601979" y="246126"/>
                </a:lnTo>
                <a:lnTo>
                  <a:pt x="605789" y="246126"/>
                </a:lnTo>
                <a:lnTo>
                  <a:pt x="608076" y="243078"/>
                </a:lnTo>
                <a:close/>
              </a:path>
              <a:path w="1891664" h="3332479">
                <a:moveTo>
                  <a:pt x="625601" y="236220"/>
                </a:moveTo>
                <a:lnTo>
                  <a:pt x="625601" y="232410"/>
                </a:lnTo>
                <a:lnTo>
                  <a:pt x="623316" y="230124"/>
                </a:lnTo>
                <a:lnTo>
                  <a:pt x="619506" y="230124"/>
                </a:lnTo>
                <a:lnTo>
                  <a:pt x="617219" y="232410"/>
                </a:lnTo>
                <a:lnTo>
                  <a:pt x="617219" y="236220"/>
                </a:lnTo>
                <a:lnTo>
                  <a:pt x="619506" y="238506"/>
                </a:lnTo>
                <a:lnTo>
                  <a:pt x="623316" y="238506"/>
                </a:lnTo>
                <a:lnTo>
                  <a:pt x="625601" y="236220"/>
                </a:lnTo>
                <a:close/>
              </a:path>
              <a:path w="1891664" h="3332479">
                <a:moveTo>
                  <a:pt x="643128" y="228600"/>
                </a:moveTo>
                <a:lnTo>
                  <a:pt x="643128" y="224790"/>
                </a:lnTo>
                <a:lnTo>
                  <a:pt x="640841" y="222504"/>
                </a:lnTo>
                <a:lnTo>
                  <a:pt x="637032" y="222504"/>
                </a:lnTo>
                <a:lnTo>
                  <a:pt x="634745" y="225552"/>
                </a:lnTo>
                <a:lnTo>
                  <a:pt x="634745" y="228600"/>
                </a:lnTo>
                <a:lnTo>
                  <a:pt x="637032" y="231648"/>
                </a:lnTo>
                <a:lnTo>
                  <a:pt x="640841" y="230886"/>
                </a:lnTo>
                <a:lnTo>
                  <a:pt x="643128" y="228600"/>
                </a:lnTo>
                <a:close/>
              </a:path>
              <a:path w="1891664" h="3332479">
                <a:moveTo>
                  <a:pt x="660654" y="220980"/>
                </a:moveTo>
                <a:lnTo>
                  <a:pt x="660654" y="217170"/>
                </a:lnTo>
                <a:lnTo>
                  <a:pt x="657606" y="214884"/>
                </a:lnTo>
                <a:lnTo>
                  <a:pt x="654557" y="214884"/>
                </a:lnTo>
                <a:lnTo>
                  <a:pt x="651510" y="217932"/>
                </a:lnTo>
                <a:lnTo>
                  <a:pt x="652272" y="220980"/>
                </a:lnTo>
                <a:lnTo>
                  <a:pt x="654557" y="224028"/>
                </a:lnTo>
                <a:lnTo>
                  <a:pt x="658367" y="223266"/>
                </a:lnTo>
                <a:lnTo>
                  <a:pt x="660654" y="220980"/>
                </a:lnTo>
                <a:close/>
              </a:path>
              <a:path w="1891664" h="3332479">
                <a:moveTo>
                  <a:pt x="678179" y="212598"/>
                </a:moveTo>
                <a:lnTo>
                  <a:pt x="678179" y="209550"/>
                </a:lnTo>
                <a:lnTo>
                  <a:pt x="675132" y="206502"/>
                </a:lnTo>
                <a:lnTo>
                  <a:pt x="671322" y="207264"/>
                </a:lnTo>
                <a:lnTo>
                  <a:pt x="669035" y="209550"/>
                </a:lnTo>
                <a:lnTo>
                  <a:pt x="669035" y="213360"/>
                </a:lnTo>
                <a:lnTo>
                  <a:pt x="672084" y="215646"/>
                </a:lnTo>
                <a:lnTo>
                  <a:pt x="675894" y="215646"/>
                </a:lnTo>
                <a:lnTo>
                  <a:pt x="678179" y="212598"/>
                </a:lnTo>
                <a:close/>
              </a:path>
              <a:path w="1891664" h="3332479">
                <a:moveTo>
                  <a:pt x="695706" y="204978"/>
                </a:moveTo>
                <a:lnTo>
                  <a:pt x="694944" y="201168"/>
                </a:lnTo>
                <a:lnTo>
                  <a:pt x="692657" y="198882"/>
                </a:lnTo>
                <a:lnTo>
                  <a:pt x="688847" y="198882"/>
                </a:lnTo>
                <a:lnTo>
                  <a:pt x="686561" y="201930"/>
                </a:lnTo>
                <a:lnTo>
                  <a:pt x="686561" y="205740"/>
                </a:lnTo>
                <a:lnTo>
                  <a:pt x="689610" y="208026"/>
                </a:lnTo>
                <a:lnTo>
                  <a:pt x="692657" y="207264"/>
                </a:lnTo>
                <a:lnTo>
                  <a:pt x="695706" y="204978"/>
                </a:lnTo>
                <a:close/>
              </a:path>
              <a:path w="1891664" h="3332479">
                <a:moveTo>
                  <a:pt x="712469" y="196596"/>
                </a:moveTo>
                <a:lnTo>
                  <a:pt x="712469" y="192786"/>
                </a:lnTo>
                <a:lnTo>
                  <a:pt x="710184" y="190500"/>
                </a:lnTo>
                <a:lnTo>
                  <a:pt x="706373" y="191262"/>
                </a:lnTo>
                <a:lnTo>
                  <a:pt x="704088" y="193548"/>
                </a:lnTo>
                <a:lnTo>
                  <a:pt x="704088" y="197358"/>
                </a:lnTo>
                <a:lnTo>
                  <a:pt x="706373" y="199644"/>
                </a:lnTo>
                <a:lnTo>
                  <a:pt x="710184" y="199644"/>
                </a:lnTo>
                <a:lnTo>
                  <a:pt x="712469" y="196596"/>
                </a:lnTo>
                <a:close/>
              </a:path>
              <a:path w="1891664" h="3332479">
                <a:moveTo>
                  <a:pt x="729995" y="188214"/>
                </a:moveTo>
                <a:lnTo>
                  <a:pt x="729995" y="185166"/>
                </a:lnTo>
                <a:lnTo>
                  <a:pt x="726947" y="182880"/>
                </a:lnTo>
                <a:lnTo>
                  <a:pt x="723138" y="182880"/>
                </a:lnTo>
                <a:lnTo>
                  <a:pt x="720851" y="185928"/>
                </a:lnTo>
                <a:lnTo>
                  <a:pt x="720851" y="188976"/>
                </a:lnTo>
                <a:lnTo>
                  <a:pt x="723900" y="191262"/>
                </a:lnTo>
                <a:lnTo>
                  <a:pt x="727710" y="191262"/>
                </a:lnTo>
                <a:lnTo>
                  <a:pt x="729995" y="188214"/>
                </a:lnTo>
                <a:close/>
              </a:path>
              <a:path w="1891664" h="3332479">
                <a:moveTo>
                  <a:pt x="747522" y="180594"/>
                </a:moveTo>
                <a:lnTo>
                  <a:pt x="746760" y="176784"/>
                </a:lnTo>
                <a:lnTo>
                  <a:pt x="744473" y="174498"/>
                </a:lnTo>
                <a:lnTo>
                  <a:pt x="740663" y="174498"/>
                </a:lnTo>
                <a:lnTo>
                  <a:pt x="738378" y="177546"/>
                </a:lnTo>
                <a:lnTo>
                  <a:pt x="738378" y="181356"/>
                </a:lnTo>
                <a:lnTo>
                  <a:pt x="741426" y="183642"/>
                </a:lnTo>
                <a:lnTo>
                  <a:pt x="744473" y="182880"/>
                </a:lnTo>
                <a:lnTo>
                  <a:pt x="747522" y="180594"/>
                </a:lnTo>
                <a:close/>
              </a:path>
              <a:path w="1891664" h="3332479">
                <a:moveTo>
                  <a:pt x="764285" y="172212"/>
                </a:moveTo>
                <a:lnTo>
                  <a:pt x="764285" y="168402"/>
                </a:lnTo>
                <a:lnTo>
                  <a:pt x="761238" y="166116"/>
                </a:lnTo>
                <a:lnTo>
                  <a:pt x="757428" y="166116"/>
                </a:lnTo>
                <a:lnTo>
                  <a:pt x="755141" y="169164"/>
                </a:lnTo>
                <a:lnTo>
                  <a:pt x="755904" y="172974"/>
                </a:lnTo>
                <a:lnTo>
                  <a:pt x="758189" y="175260"/>
                </a:lnTo>
                <a:lnTo>
                  <a:pt x="762000" y="174498"/>
                </a:lnTo>
                <a:lnTo>
                  <a:pt x="764285" y="172212"/>
                </a:lnTo>
                <a:close/>
              </a:path>
              <a:path w="1891664" h="3332479">
                <a:moveTo>
                  <a:pt x="781811" y="163830"/>
                </a:moveTo>
                <a:lnTo>
                  <a:pt x="781050" y="160020"/>
                </a:lnTo>
                <a:lnTo>
                  <a:pt x="778763" y="157734"/>
                </a:lnTo>
                <a:lnTo>
                  <a:pt x="774954" y="157734"/>
                </a:lnTo>
                <a:lnTo>
                  <a:pt x="772667" y="160782"/>
                </a:lnTo>
                <a:lnTo>
                  <a:pt x="772667" y="164592"/>
                </a:lnTo>
                <a:lnTo>
                  <a:pt x="775716" y="166878"/>
                </a:lnTo>
                <a:lnTo>
                  <a:pt x="779526" y="166878"/>
                </a:lnTo>
                <a:lnTo>
                  <a:pt x="781811" y="163830"/>
                </a:lnTo>
                <a:close/>
              </a:path>
              <a:path w="1891664" h="3332479">
                <a:moveTo>
                  <a:pt x="798576" y="155448"/>
                </a:moveTo>
                <a:lnTo>
                  <a:pt x="798576" y="151638"/>
                </a:lnTo>
                <a:lnTo>
                  <a:pt x="795528" y="149352"/>
                </a:lnTo>
                <a:lnTo>
                  <a:pt x="791717" y="149352"/>
                </a:lnTo>
                <a:lnTo>
                  <a:pt x="789432" y="152400"/>
                </a:lnTo>
                <a:lnTo>
                  <a:pt x="790194" y="156210"/>
                </a:lnTo>
                <a:lnTo>
                  <a:pt x="792479" y="158496"/>
                </a:lnTo>
                <a:lnTo>
                  <a:pt x="796289" y="158496"/>
                </a:lnTo>
                <a:lnTo>
                  <a:pt x="798576" y="155448"/>
                </a:lnTo>
                <a:close/>
              </a:path>
              <a:path w="1891664" h="3332479">
                <a:moveTo>
                  <a:pt x="816101" y="147066"/>
                </a:moveTo>
                <a:lnTo>
                  <a:pt x="815339" y="143256"/>
                </a:lnTo>
                <a:lnTo>
                  <a:pt x="812291" y="140970"/>
                </a:lnTo>
                <a:lnTo>
                  <a:pt x="809244" y="140970"/>
                </a:lnTo>
                <a:lnTo>
                  <a:pt x="806957" y="144018"/>
                </a:lnTo>
                <a:lnTo>
                  <a:pt x="806957" y="147828"/>
                </a:lnTo>
                <a:lnTo>
                  <a:pt x="810006" y="150114"/>
                </a:lnTo>
                <a:lnTo>
                  <a:pt x="813054" y="149352"/>
                </a:lnTo>
                <a:lnTo>
                  <a:pt x="816101" y="147066"/>
                </a:lnTo>
                <a:close/>
              </a:path>
              <a:path w="1891664" h="3332479">
                <a:moveTo>
                  <a:pt x="832866" y="138684"/>
                </a:moveTo>
                <a:lnTo>
                  <a:pt x="832104" y="134874"/>
                </a:lnTo>
                <a:lnTo>
                  <a:pt x="829817" y="132588"/>
                </a:lnTo>
                <a:lnTo>
                  <a:pt x="826007" y="132588"/>
                </a:lnTo>
                <a:lnTo>
                  <a:pt x="823722" y="135636"/>
                </a:lnTo>
                <a:lnTo>
                  <a:pt x="823722" y="139446"/>
                </a:lnTo>
                <a:lnTo>
                  <a:pt x="826769" y="141732"/>
                </a:lnTo>
                <a:lnTo>
                  <a:pt x="830579" y="140970"/>
                </a:lnTo>
                <a:lnTo>
                  <a:pt x="832866" y="138684"/>
                </a:lnTo>
                <a:close/>
              </a:path>
              <a:path w="1891664" h="3332479">
                <a:moveTo>
                  <a:pt x="849629" y="129540"/>
                </a:moveTo>
                <a:lnTo>
                  <a:pt x="849629" y="126492"/>
                </a:lnTo>
                <a:lnTo>
                  <a:pt x="846582" y="124206"/>
                </a:lnTo>
                <a:lnTo>
                  <a:pt x="842772" y="124206"/>
                </a:lnTo>
                <a:lnTo>
                  <a:pt x="840485" y="127254"/>
                </a:lnTo>
                <a:lnTo>
                  <a:pt x="841247" y="131064"/>
                </a:lnTo>
                <a:lnTo>
                  <a:pt x="843534" y="133350"/>
                </a:lnTo>
                <a:lnTo>
                  <a:pt x="847344" y="132588"/>
                </a:lnTo>
                <a:lnTo>
                  <a:pt x="849629" y="129540"/>
                </a:lnTo>
                <a:close/>
              </a:path>
              <a:path w="1891664" h="3332479">
                <a:moveTo>
                  <a:pt x="867156" y="121158"/>
                </a:moveTo>
                <a:lnTo>
                  <a:pt x="866394" y="117348"/>
                </a:lnTo>
                <a:lnTo>
                  <a:pt x="864107" y="115062"/>
                </a:lnTo>
                <a:lnTo>
                  <a:pt x="860297" y="115824"/>
                </a:lnTo>
                <a:lnTo>
                  <a:pt x="858011" y="118872"/>
                </a:lnTo>
                <a:lnTo>
                  <a:pt x="858011" y="121920"/>
                </a:lnTo>
                <a:lnTo>
                  <a:pt x="861060" y="124206"/>
                </a:lnTo>
                <a:lnTo>
                  <a:pt x="864869" y="124206"/>
                </a:lnTo>
                <a:lnTo>
                  <a:pt x="867156" y="121158"/>
                </a:lnTo>
                <a:close/>
              </a:path>
              <a:path w="1891664" h="3332479">
                <a:moveTo>
                  <a:pt x="883919" y="112776"/>
                </a:moveTo>
                <a:lnTo>
                  <a:pt x="883919" y="108966"/>
                </a:lnTo>
                <a:lnTo>
                  <a:pt x="880872" y="106680"/>
                </a:lnTo>
                <a:lnTo>
                  <a:pt x="877061" y="107442"/>
                </a:lnTo>
                <a:lnTo>
                  <a:pt x="874776" y="109728"/>
                </a:lnTo>
                <a:lnTo>
                  <a:pt x="874776" y="113538"/>
                </a:lnTo>
                <a:lnTo>
                  <a:pt x="877823" y="115824"/>
                </a:lnTo>
                <a:lnTo>
                  <a:pt x="881634" y="115824"/>
                </a:lnTo>
                <a:lnTo>
                  <a:pt x="883919" y="112776"/>
                </a:lnTo>
                <a:close/>
              </a:path>
              <a:path w="1891664" h="3332479">
                <a:moveTo>
                  <a:pt x="900684" y="104394"/>
                </a:moveTo>
                <a:lnTo>
                  <a:pt x="900684" y="100584"/>
                </a:lnTo>
                <a:lnTo>
                  <a:pt x="897635" y="98298"/>
                </a:lnTo>
                <a:lnTo>
                  <a:pt x="893826" y="98298"/>
                </a:lnTo>
                <a:lnTo>
                  <a:pt x="891539" y="101346"/>
                </a:lnTo>
                <a:lnTo>
                  <a:pt x="892301" y="105156"/>
                </a:lnTo>
                <a:lnTo>
                  <a:pt x="894588" y="107442"/>
                </a:lnTo>
                <a:lnTo>
                  <a:pt x="898397" y="106680"/>
                </a:lnTo>
                <a:lnTo>
                  <a:pt x="900684" y="104394"/>
                </a:lnTo>
                <a:close/>
              </a:path>
              <a:path w="1891664" h="3332479">
                <a:moveTo>
                  <a:pt x="918210" y="95250"/>
                </a:moveTo>
                <a:lnTo>
                  <a:pt x="917447" y="92202"/>
                </a:lnTo>
                <a:lnTo>
                  <a:pt x="914400" y="89154"/>
                </a:lnTo>
                <a:lnTo>
                  <a:pt x="911351" y="89916"/>
                </a:lnTo>
                <a:lnTo>
                  <a:pt x="909066" y="92964"/>
                </a:lnTo>
                <a:lnTo>
                  <a:pt x="909066" y="96012"/>
                </a:lnTo>
                <a:lnTo>
                  <a:pt x="912113" y="98298"/>
                </a:lnTo>
                <a:lnTo>
                  <a:pt x="915923" y="98298"/>
                </a:lnTo>
                <a:lnTo>
                  <a:pt x="918210" y="95250"/>
                </a:lnTo>
                <a:close/>
              </a:path>
              <a:path w="1891664" h="3332479">
                <a:moveTo>
                  <a:pt x="934973" y="86868"/>
                </a:moveTo>
                <a:lnTo>
                  <a:pt x="934211" y="83058"/>
                </a:lnTo>
                <a:lnTo>
                  <a:pt x="931926" y="80772"/>
                </a:lnTo>
                <a:lnTo>
                  <a:pt x="928116" y="81534"/>
                </a:lnTo>
                <a:lnTo>
                  <a:pt x="925829" y="83820"/>
                </a:lnTo>
                <a:lnTo>
                  <a:pt x="925829" y="87630"/>
                </a:lnTo>
                <a:lnTo>
                  <a:pt x="928878" y="89916"/>
                </a:lnTo>
                <a:lnTo>
                  <a:pt x="932688" y="89916"/>
                </a:lnTo>
                <a:lnTo>
                  <a:pt x="934973" y="86868"/>
                </a:lnTo>
                <a:close/>
              </a:path>
              <a:path w="1891664" h="3332479">
                <a:moveTo>
                  <a:pt x="951738" y="78486"/>
                </a:moveTo>
                <a:lnTo>
                  <a:pt x="951738" y="74676"/>
                </a:lnTo>
                <a:lnTo>
                  <a:pt x="948689" y="72390"/>
                </a:lnTo>
                <a:lnTo>
                  <a:pt x="944879" y="72390"/>
                </a:lnTo>
                <a:lnTo>
                  <a:pt x="942594" y="75438"/>
                </a:lnTo>
                <a:lnTo>
                  <a:pt x="943356" y="79248"/>
                </a:lnTo>
                <a:lnTo>
                  <a:pt x="945641" y="81534"/>
                </a:lnTo>
                <a:lnTo>
                  <a:pt x="949451" y="80772"/>
                </a:lnTo>
                <a:lnTo>
                  <a:pt x="951738" y="78486"/>
                </a:lnTo>
                <a:close/>
              </a:path>
              <a:path w="1891664" h="3332479">
                <a:moveTo>
                  <a:pt x="968501" y="69342"/>
                </a:moveTo>
                <a:lnTo>
                  <a:pt x="968501" y="65532"/>
                </a:lnTo>
                <a:lnTo>
                  <a:pt x="965454" y="63246"/>
                </a:lnTo>
                <a:lnTo>
                  <a:pt x="961644" y="64008"/>
                </a:lnTo>
                <a:lnTo>
                  <a:pt x="959357" y="66294"/>
                </a:lnTo>
                <a:lnTo>
                  <a:pt x="960119" y="70104"/>
                </a:lnTo>
                <a:lnTo>
                  <a:pt x="963167" y="72390"/>
                </a:lnTo>
                <a:lnTo>
                  <a:pt x="966216" y="72390"/>
                </a:lnTo>
                <a:lnTo>
                  <a:pt x="968501" y="69342"/>
                </a:lnTo>
                <a:close/>
              </a:path>
              <a:path w="1891664" h="3332479">
                <a:moveTo>
                  <a:pt x="986028" y="60960"/>
                </a:moveTo>
                <a:lnTo>
                  <a:pt x="985266" y="57150"/>
                </a:lnTo>
                <a:lnTo>
                  <a:pt x="982217" y="54864"/>
                </a:lnTo>
                <a:lnTo>
                  <a:pt x="979169" y="54864"/>
                </a:lnTo>
                <a:lnTo>
                  <a:pt x="976884" y="57912"/>
                </a:lnTo>
                <a:lnTo>
                  <a:pt x="976884" y="61722"/>
                </a:lnTo>
                <a:lnTo>
                  <a:pt x="979932" y="64008"/>
                </a:lnTo>
                <a:lnTo>
                  <a:pt x="983741" y="63246"/>
                </a:lnTo>
                <a:lnTo>
                  <a:pt x="986028" y="60960"/>
                </a:lnTo>
                <a:close/>
              </a:path>
              <a:path w="1891664" h="3332479">
                <a:moveTo>
                  <a:pt x="1002791" y="51816"/>
                </a:moveTo>
                <a:lnTo>
                  <a:pt x="1002029" y="48006"/>
                </a:lnTo>
                <a:lnTo>
                  <a:pt x="999744" y="45720"/>
                </a:lnTo>
                <a:lnTo>
                  <a:pt x="995934" y="46482"/>
                </a:lnTo>
                <a:lnTo>
                  <a:pt x="993647" y="48768"/>
                </a:lnTo>
                <a:lnTo>
                  <a:pt x="993647" y="52578"/>
                </a:lnTo>
                <a:lnTo>
                  <a:pt x="996695" y="54864"/>
                </a:lnTo>
                <a:lnTo>
                  <a:pt x="1000506" y="54864"/>
                </a:lnTo>
                <a:lnTo>
                  <a:pt x="1002791" y="51816"/>
                </a:lnTo>
                <a:close/>
              </a:path>
              <a:path w="1891664" h="3332479">
                <a:moveTo>
                  <a:pt x="1094994" y="0"/>
                </a:moveTo>
                <a:lnTo>
                  <a:pt x="1009650" y="1524"/>
                </a:lnTo>
                <a:lnTo>
                  <a:pt x="1027176" y="35433"/>
                </a:lnTo>
                <a:lnTo>
                  <a:pt x="1027176" y="31242"/>
                </a:lnTo>
                <a:lnTo>
                  <a:pt x="1029461" y="28956"/>
                </a:lnTo>
                <a:lnTo>
                  <a:pt x="1033272" y="28194"/>
                </a:lnTo>
                <a:lnTo>
                  <a:pt x="1036319" y="30480"/>
                </a:lnTo>
                <a:lnTo>
                  <a:pt x="1036319" y="53124"/>
                </a:lnTo>
                <a:lnTo>
                  <a:pt x="1044701" y="69342"/>
                </a:lnTo>
                <a:lnTo>
                  <a:pt x="1094994" y="0"/>
                </a:lnTo>
                <a:close/>
              </a:path>
              <a:path w="1891664" h="3332479">
                <a:moveTo>
                  <a:pt x="1019556" y="43434"/>
                </a:moveTo>
                <a:lnTo>
                  <a:pt x="1019556" y="39624"/>
                </a:lnTo>
                <a:lnTo>
                  <a:pt x="1016507" y="37338"/>
                </a:lnTo>
                <a:lnTo>
                  <a:pt x="1012697" y="37338"/>
                </a:lnTo>
                <a:lnTo>
                  <a:pt x="1010411" y="40386"/>
                </a:lnTo>
                <a:lnTo>
                  <a:pt x="1011173" y="44196"/>
                </a:lnTo>
                <a:lnTo>
                  <a:pt x="1013460" y="46482"/>
                </a:lnTo>
                <a:lnTo>
                  <a:pt x="1017269" y="45720"/>
                </a:lnTo>
                <a:lnTo>
                  <a:pt x="1019556" y="43434"/>
                </a:lnTo>
                <a:close/>
              </a:path>
              <a:path w="1891664" h="3332479">
                <a:moveTo>
                  <a:pt x="1036319" y="34290"/>
                </a:moveTo>
                <a:lnTo>
                  <a:pt x="1036319" y="30480"/>
                </a:lnTo>
                <a:lnTo>
                  <a:pt x="1033272" y="28194"/>
                </a:lnTo>
                <a:lnTo>
                  <a:pt x="1029461" y="28956"/>
                </a:lnTo>
                <a:lnTo>
                  <a:pt x="1027176" y="31242"/>
                </a:lnTo>
                <a:lnTo>
                  <a:pt x="1027938" y="35052"/>
                </a:lnTo>
                <a:lnTo>
                  <a:pt x="1030223" y="37338"/>
                </a:lnTo>
                <a:lnTo>
                  <a:pt x="1034034" y="37338"/>
                </a:lnTo>
                <a:lnTo>
                  <a:pt x="1036319" y="34290"/>
                </a:lnTo>
                <a:close/>
              </a:path>
              <a:path w="1891664" h="3332479">
                <a:moveTo>
                  <a:pt x="1036319" y="53124"/>
                </a:moveTo>
                <a:lnTo>
                  <a:pt x="1036319" y="34290"/>
                </a:lnTo>
                <a:lnTo>
                  <a:pt x="1034034" y="37338"/>
                </a:lnTo>
                <a:lnTo>
                  <a:pt x="1030223" y="37338"/>
                </a:lnTo>
                <a:lnTo>
                  <a:pt x="1027938" y="35052"/>
                </a:lnTo>
                <a:lnTo>
                  <a:pt x="1027176" y="31242"/>
                </a:lnTo>
                <a:lnTo>
                  <a:pt x="1027176" y="35433"/>
                </a:lnTo>
                <a:lnTo>
                  <a:pt x="1036319" y="53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8145">
              <a:lnSpc>
                <a:spcPct val="100000"/>
              </a:lnSpc>
            </a:pPr>
            <a:r>
              <a:rPr lang="en-US" spc="-5" dirty="0"/>
              <a:t>III. </a:t>
            </a:r>
            <a:r>
              <a:rPr spc="-5" dirty="0"/>
              <a:t>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3831" y="1768538"/>
            <a:ext cx="7999095" cy="396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Globa</a:t>
            </a:r>
            <a:r>
              <a:rPr sz="2800" dirty="0">
                <a:latin typeface="Calibri"/>
                <a:cs typeface="Calibri"/>
              </a:rPr>
              <a:t>l scope</a:t>
            </a:r>
            <a:endParaRPr sz="2800">
              <a:latin typeface="Calibri"/>
              <a:cs typeface="Calibri"/>
            </a:endParaRPr>
          </a:p>
          <a:p>
            <a:pPr marL="755015" marR="339725" lvl="1" indent="-285115">
              <a:lnSpc>
                <a:spcPct val="100000"/>
              </a:lnSpc>
              <a:spcBef>
                <a:spcPts val="52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Anything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(constants,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variables,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etc</a:t>
            </a:r>
            <a:r>
              <a:rPr sz="2000" spc="-5" dirty="0">
                <a:latin typeface="Calibri"/>
                <a:cs typeface="Calibri"/>
              </a:rPr>
              <a:t>)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defined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obal </a:t>
            </a:r>
            <a:r>
              <a:rPr sz="2000" spc="-5" dirty="0">
                <a:latin typeface="Calibri"/>
                <a:cs typeface="Calibri"/>
              </a:rPr>
              <a:t>scope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area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visible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entir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program</a:t>
            </a:r>
            <a:endParaRPr sz="2000">
              <a:latin typeface="Calibri"/>
              <a:cs typeface="Calibri"/>
            </a:endParaRPr>
          </a:p>
          <a:p>
            <a:pPr marL="755015" marR="27686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Global variables </a:t>
            </a:r>
            <a:r>
              <a:rPr sz="2000" dirty="0">
                <a:latin typeface="Calibri"/>
                <a:cs typeface="Calibri"/>
              </a:rPr>
              <a:t>ar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placed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memory </a:t>
            </a:r>
            <a:r>
              <a:rPr sz="2000" spc="-10" dirty="0">
                <a:latin typeface="Calibri"/>
                <a:cs typeface="Calibri"/>
              </a:rPr>
              <a:t>whe</a:t>
            </a:r>
            <a:r>
              <a:rPr sz="2000" spc="-5" dirty="0">
                <a:latin typeface="Calibri"/>
                <a:cs typeface="Calibri"/>
              </a:rPr>
              <a:t>n the program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sta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ted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release</a:t>
            </a:r>
            <a:r>
              <a:rPr sz="2000" spc="-5" dirty="0">
                <a:latin typeface="Calibri"/>
                <a:cs typeface="Calibri"/>
              </a:rPr>
              <a:t>d from memory </a:t>
            </a:r>
            <a:r>
              <a:rPr sz="2000" spc="-10" dirty="0">
                <a:latin typeface="Calibri"/>
                <a:cs typeface="Calibri"/>
              </a:rPr>
              <a:t>onl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terminated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Loca</a:t>
            </a:r>
            <a:r>
              <a:rPr sz="2800" dirty="0">
                <a:latin typeface="Calibri"/>
                <a:cs typeface="Calibri"/>
              </a:rPr>
              <a:t>l scope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2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Local scope variables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are visible </a:t>
            </a:r>
            <a:r>
              <a:rPr sz="2000" spc="-10" dirty="0">
                <a:latin typeface="Calibri"/>
                <a:cs typeface="Calibri"/>
              </a:rPr>
              <a:t>onl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endParaRPr sz="2000">
              <a:latin typeface="Calibri"/>
              <a:cs typeface="Calibri"/>
            </a:endParaRPr>
          </a:p>
          <a:p>
            <a:pPr marL="755015" marR="133350" lvl="1" indent="-285750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Local automatic v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ri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bl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s </a:t>
            </a:r>
            <a:r>
              <a:rPr sz="2000" dirty="0">
                <a:latin typeface="Calibri"/>
                <a:cs typeface="Calibri"/>
              </a:rPr>
              <a:t>ar</a:t>
            </a:r>
            <a:r>
              <a:rPr sz="2000" spc="-5" dirty="0">
                <a:latin typeface="Calibri"/>
                <a:cs typeface="Calibri"/>
              </a:rPr>
              <a:t>e </a:t>
            </a:r>
            <a:r>
              <a:rPr sz="2000" dirty="0">
                <a:latin typeface="Calibri"/>
                <a:cs typeface="Calibri"/>
              </a:rPr>
              <a:t>place</a:t>
            </a:r>
            <a:r>
              <a:rPr sz="2000" spc="-5" dirty="0">
                <a:latin typeface="Calibri"/>
                <a:cs typeface="Calibri"/>
              </a:rPr>
              <a:t>d 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memory </a:t>
            </a:r>
            <a:r>
              <a:rPr sz="2000" spc="-10" dirty="0">
                <a:latin typeface="Calibri"/>
                <a:cs typeface="Calibri"/>
              </a:rPr>
              <a:t>whe</a:t>
            </a:r>
            <a:r>
              <a:rPr sz="2000" spc="-5" dirty="0">
                <a:latin typeface="Calibri"/>
                <a:cs typeface="Calibri"/>
              </a:rPr>
              <a:t>n the function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called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they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destroyed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whe</a:t>
            </a:r>
            <a:r>
              <a:rPr sz="2000" spc="-5" dirty="0">
                <a:latin typeface="Calibri"/>
                <a:cs typeface="Calibri"/>
              </a:rPr>
              <a:t>n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returns</a:t>
            </a:r>
            <a:endParaRPr sz="2000">
              <a:latin typeface="Calibri"/>
              <a:cs typeface="Calibri"/>
            </a:endParaRPr>
          </a:p>
          <a:p>
            <a:pPr marL="755015" marR="5080" lvl="1" indent="-285750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Al</a:t>
            </a:r>
            <a:r>
              <a:rPr sz="2000" spc="-5" dirty="0">
                <a:latin typeface="Calibri"/>
                <a:cs typeface="Calibri"/>
              </a:rPr>
              <a:t>l subsequent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calls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cannot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retrieve v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lu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s 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loc</a:t>
            </a:r>
            <a:r>
              <a:rPr sz="2000" spc="0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automatic variables from previous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</a:t>
            </a:r>
            <a:r>
              <a:rPr sz="2000" spc="-5" dirty="0">
                <a:latin typeface="Calibri"/>
                <a:cs typeface="Calibri"/>
              </a:rPr>
              <a:t>s 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me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41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6287" y="512826"/>
            <a:ext cx="5591556" cy="6568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16287" y="512826"/>
            <a:ext cx="5591810" cy="6568440"/>
          </a:xfrm>
          <a:custGeom>
            <a:avLst/>
            <a:gdLst/>
            <a:ahLst/>
            <a:cxnLst/>
            <a:rect l="l" t="t" r="r" b="b"/>
            <a:pathLst>
              <a:path w="5591809" h="6568440">
                <a:moveTo>
                  <a:pt x="0" y="0"/>
                </a:moveTo>
                <a:lnTo>
                  <a:pt x="0" y="6568440"/>
                </a:lnTo>
                <a:lnTo>
                  <a:pt x="5591556" y="6568440"/>
                </a:lnTo>
                <a:lnTo>
                  <a:pt x="5591556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03403" y="586824"/>
            <a:ext cx="271589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/* this is a sample to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&lt;stdio.h&gt;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5930" y="586824"/>
            <a:ext cx="24714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demonstrate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scope */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3403" y="1320622"/>
            <a:ext cx="271653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fun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a,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 b</a:t>
            </a:r>
            <a:r>
              <a:rPr sz="1600" dirty="0">
                <a:latin typeface="Courier New"/>
                <a:cs typeface="Courier New"/>
              </a:rPr>
              <a:t>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0867" y="839406"/>
            <a:ext cx="104457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Calibri"/>
                <a:cs typeface="Calibri"/>
              </a:rPr>
              <a:t>Quiz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38969" y="2135123"/>
            <a:ext cx="5289550" cy="2555875"/>
          </a:xfrm>
          <a:custGeom>
            <a:avLst/>
            <a:gdLst/>
            <a:ahLst/>
            <a:cxnLst/>
            <a:rect l="l" t="t" r="r" b="b"/>
            <a:pathLst>
              <a:path w="5289550" h="2555875">
                <a:moveTo>
                  <a:pt x="0" y="0"/>
                </a:moveTo>
                <a:lnTo>
                  <a:pt x="0" y="2555748"/>
                </a:lnTo>
                <a:lnTo>
                  <a:pt x="5289042" y="2555747"/>
                </a:lnTo>
                <a:lnTo>
                  <a:pt x="5289042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8969" y="2135123"/>
            <a:ext cx="5289550" cy="2555875"/>
          </a:xfrm>
          <a:custGeom>
            <a:avLst/>
            <a:gdLst/>
            <a:ahLst/>
            <a:cxnLst/>
            <a:rect l="l" t="t" r="r" b="b"/>
            <a:pathLst>
              <a:path w="5289550" h="2555875">
                <a:moveTo>
                  <a:pt x="0" y="0"/>
                </a:moveTo>
                <a:lnTo>
                  <a:pt x="0" y="2555748"/>
                </a:lnTo>
                <a:lnTo>
                  <a:pt x="5289042" y="2555747"/>
                </a:lnTo>
                <a:lnTo>
                  <a:pt x="5289042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26085" y="2209884"/>
            <a:ext cx="173736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main</a:t>
            </a:r>
            <a:r>
              <a:rPr sz="1600" spc="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4557" y="2698316"/>
            <a:ext cx="173863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c;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y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0.0;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14557" y="3187501"/>
            <a:ext cx="1737995" cy="718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15950">
              <a:lnSpc>
                <a:spcPct val="100000"/>
              </a:lnSpc>
              <a:tabLst>
                <a:tab pos="501650" algn="l"/>
                <a:tab pos="991235" algn="l"/>
              </a:tabLst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.	.	. </a:t>
            </a:r>
            <a:r>
              <a:rPr sz="1600" dirty="0">
                <a:latin typeface="Courier New"/>
                <a:cs typeface="Courier New"/>
              </a:rPr>
              <a:t>y = 5.0;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c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fun(a,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3593" y="3432093"/>
            <a:ext cx="1249680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175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/*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OK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12700" marR="5080" indent="24447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/*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OK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*/ </a:t>
            </a:r>
            <a:r>
              <a:rPr sz="1600" dirty="0">
                <a:latin typeface="Courier New"/>
                <a:cs typeface="Courier New"/>
              </a:rPr>
              <a:t>”,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y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4557" y="3920526"/>
            <a:ext cx="198247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printf(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“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y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%f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0;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26105" y="4409710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67163" y="5202173"/>
            <a:ext cx="5301996" cy="1821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67163" y="5202173"/>
            <a:ext cx="5302250" cy="1822450"/>
          </a:xfrm>
          <a:custGeom>
            <a:avLst/>
            <a:gdLst/>
            <a:ahLst/>
            <a:cxnLst/>
            <a:rect l="l" t="t" r="r" b="b"/>
            <a:pathLst>
              <a:path w="5302250" h="1822450">
                <a:moveTo>
                  <a:pt x="0" y="0"/>
                </a:moveTo>
                <a:lnTo>
                  <a:pt x="0" y="1821942"/>
                </a:lnTo>
                <a:lnTo>
                  <a:pt x="5301996" y="1821942"/>
                </a:lnTo>
                <a:lnTo>
                  <a:pt x="5301996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54238" y="5520775"/>
            <a:ext cx="173736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fun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j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,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88539" y="5520775"/>
            <a:ext cx="7588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k)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42670" y="6009959"/>
            <a:ext cx="7600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y;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2670" y="6254551"/>
            <a:ext cx="170988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y = 10;</a:t>
            </a:r>
            <a:endParaRPr lang="en-AU"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AU" sz="16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lang="en-AU" sz="1600" dirty="0">
                <a:latin typeface="Courier New"/>
                <a:cs typeface="Courier New"/>
              </a:rPr>
              <a:t> (y)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79095" algn="l"/>
                <a:tab pos="868044" algn="l"/>
              </a:tabLst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.	.	.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44083" y="6254551"/>
            <a:ext cx="1004569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/* OK */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54238" y="6743757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69385" y="2625118"/>
            <a:ext cx="9804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main’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s</a:t>
            </a:r>
            <a:r>
              <a:rPr sz="1600" spc="-1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area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11863" y="5504725"/>
            <a:ext cx="84391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fun’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area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34495" y="1828067"/>
            <a:ext cx="9372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globa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area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7070" y="2391940"/>
            <a:ext cx="1586230" cy="70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7700"/>
              </a:lnSpc>
            </a:pPr>
            <a:r>
              <a:rPr sz="1600" spc="-5" dirty="0">
                <a:latin typeface="Calibri"/>
                <a:cs typeface="Calibri"/>
              </a:rPr>
              <a:t>Automati</a:t>
            </a:r>
            <a:r>
              <a:rPr sz="160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</a:t>
            </a:r>
            <a:r>
              <a:rPr sz="1600" spc="-10" dirty="0">
                <a:latin typeface="Calibri"/>
                <a:cs typeface="Calibri"/>
              </a:rPr>
              <a:t>ri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ble </a:t>
            </a:r>
            <a:r>
              <a:rPr sz="1600" dirty="0">
                <a:latin typeface="Courier New"/>
                <a:cs typeface="Courier New"/>
              </a:rPr>
              <a:t>y</a:t>
            </a:r>
            <a:r>
              <a:rPr sz="1600" spc="-484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loca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dirty="0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38641" y="2901695"/>
            <a:ext cx="1476375" cy="174625"/>
          </a:xfrm>
          <a:custGeom>
            <a:avLst/>
            <a:gdLst/>
            <a:ahLst/>
            <a:cxnLst/>
            <a:rect l="l" t="t" r="r" b="b"/>
            <a:pathLst>
              <a:path w="1476375" h="174625">
                <a:moveTo>
                  <a:pt x="1401038" y="126809"/>
                </a:moveTo>
                <a:lnTo>
                  <a:pt x="1389888" y="125729"/>
                </a:lnTo>
                <a:lnTo>
                  <a:pt x="1345692" y="122681"/>
                </a:lnTo>
                <a:lnTo>
                  <a:pt x="1305268" y="119353"/>
                </a:lnTo>
                <a:lnTo>
                  <a:pt x="1264952" y="116808"/>
                </a:lnTo>
                <a:lnTo>
                  <a:pt x="1224730" y="114976"/>
                </a:lnTo>
                <a:lnTo>
                  <a:pt x="1184589" y="113787"/>
                </a:lnTo>
                <a:lnTo>
                  <a:pt x="1144515" y="113171"/>
                </a:lnTo>
                <a:lnTo>
                  <a:pt x="1104496" y="113058"/>
                </a:lnTo>
                <a:lnTo>
                  <a:pt x="1064518" y="113377"/>
                </a:lnTo>
                <a:lnTo>
                  <a:pt x="1024568" y="114059"/>
                </a:lnTo>
                <a:lnTo>
                  <a:pt x="984632" y="115032"/>
                </a:lnTo>
                <a:lnTo>
                  <a:pt x="944699" y="116228"/>
                </a:lnTo>
                <a:lnTo>
                  <a:pt x="904753" y="117576"/>
                </a:lnTo>
                <a:lnTo>
                  <a:pt x="824775" y="120447"/>
                </a:lnTo>
                <a:lnTo>
                  <a:pt x="781435" y="121932"/>
                </a:lnTo>
                <a:lnTo>
                  <a:pt x="704390" y="124138"/>
                </a:lnTo>
                <a:lnTo>
                  <a:pt x="664098" y="124925"/>
                </a:lnTo>
                <a:lnTo>
                  <a:pt x="583188" y="125409"/>
                </a:lnTo>
                <a:lnTo>
                  <a:pt x="542543" y="124967"/>
                </a:lnTo>
                <a:lnTo>
                  <a:pt x="517397" y="124967"/>
                </a:lnTo>
                <a:lnTo>
                  <a:pt x="493013" y="124205"/>
                </a:lnTo>
                <a:lnTo>
                  <a:pt x="470484" y="123750"/>
                </a:lnTo>
                <a:lnTo>
                  <a:pt x="449263" y="122877"/>
                </a:lnTo>
                <a:lnTo>
                  <a:pt x="407600" y="119785"/>
                </a:lnTo>
                <a:lnTo>
                  <a:pt x="367592" y="114977"/>
                </a:lnTo>
                <a:lnTo>
                  <a:pt x="328807" y="108502"/>
                </a:lnTo>
                <a:lnTo>
                  <a:pt x="290812" y="100407"/>
                </a:lnTo>
                <a:lnTo>
                  <a:pt x="253174" y="90742"/>
                </a:lnTo>
                <a:lnTo>
                  <a:pt x="215460" y="79554"/>
                </a:lnTo>
                <a:lnTo>
                  <a:pt x="177237" y="66892"/>
                </a:lnTo>
                <a:lnTo>
                  <a:pt x="138073" y="52804"/>
                </a:lnTo>
                <a:lnTo>
                  <a:pt x="97535" y="37337"/>
                </a:lnTo>
                <a:lnTo>
                  <a:pt x="7619" y="0"/>
                </a:lnTo>
                <a:lnTo>
                  <a:pt x="0" y="17526"/>
                </a:lnTo>
                <a:lnTo>
                  <a:pt x="89915" y="54864"/>
                </a:lnTo>
                <a:lnTo>
                  <a:pt x="133441" y="71813"/>
                </a:lnTo>
                <a:lnTo>
                  <a:pt x="175696" y="86941"/>
                </a:lnTo>
                <a:lnTo>
                  <a:pt x="217091" y="100260"/>
                </a:lnTo>
                <a:lnTo>
                  <a:pt x="258039" y="111785"/>
                </a:lnTo>
                <a:lnTo>
                  <a:pt x="298951" y="121529"/>
                </a:lnTo>
                <a:lnTo>
                  <a:pt x="340240" y="129506"/>
                </a:lnTo>
                <a:lnTo>
                  <a:pt x="382317" y="135730"/>
                </a:lnTo>
                <a:lnTo>
                  <a:pt x="425594" y="140214"/>
                </a:lnTo>
                <a:lnTo>
                  <a:pt x="470850" y="142983"/>
                </a:lnTo>
                <a:lnTo>
                  <a:pt x="517397" y="144017"/>
                </a:lnTo>
                <a:lnTo>
                  <a:pt x="630241" y="144115"/>
                </a:lnTo>
                <a:lnTo>
                  <a:pt x="668243" y="143816"/>
                </a:lnTo>
                <a:lnTo>
                  <a:pt x="744591" y="142257"/>
                </a:lnTo>
                <a:lnTo>
                  <a:pt x="784715" y="141057"/>
                </a:lnTo>
                <a:lnTo>
                  <a:pt x="893774" y="137196"/>
                </a:lnTo>
                <a:lnTo>
                  <a:pt x="931114" y="135869"/>
                </a:lnTo>
                <a:lnTo>
                  <a:pt x="1005740" y="133585"/>
                </a:lnTo>
                <a:lnTo>
                  <a:pt x="1080412" y="132208"/>
                </a:lnTo>
                <a:lnTo>
                  <a:pt x="1117809" y="132016"/>
                </a:lnTo>
                <a:lnTo>
                  <a:pt x="1155271" y="132237"/>
                </a:lnTo>
                <a:lnTo>
                  <a:pt x="1230459" y="134171"/>
                </a:lnTo>
                <a:lnTo>
                  <a:pt x="1306118" y="138507"/>
                </a:lnTo>
                <a:lnTo>
                  <a:pt x="1344167" y="141731"/>
                </a:lnTo>
                <a:lnTo>
                  <a:pt x="1388364" y="144779"/>
                </a:lnTo>
                <a:lnTo>
                  <a:pt x="1399325" y="145840"/>
                </a:lnTo>
                <a:lnTo>
                  <a:pt x="1401038" y="126809"/>
                </a:lnTo>
                <a:close/>
              </a:path>
              <a:path w="1476375" h="174625">
                <a:moveTo>
                  <a:pt x="1413510" y="167727"/>
                </a:moveTo>
                <a:lnTo>
                  <a:pt x="1413510" y="128015"/>
                </a:lnTo>
                <a:lnTo>
                  <a:pt x="1411986" y="147065"/>
                </a:lnTo>
                <a:lnTo>
                  <a:pt x="1399325" y="145840"/>
                </a:lnTo>
                <a:lnTo>
                  <a:pt x="1396745" y="174497"/>
                </a:lnTo>
                <a:lnTo>
                  <a:pt x="1413510" y="167727"/>
                </a:lnTo>
                <a:close/>
              </a:path>
              <a:path w="1476375" h="174625">
                <a:moveTo>
                  <a:pt x="1413510" y="128015"/>
                </a:moveTo>
                <a:lnTo>
                  <a:pt x="1401038" y="126809"/>
                </a:lnTo>
                <a:lnTo>
                  <a:pt x="1399325" y="145840"/>
                </a:lnTo>
                <a:lnTo>
                  <a:pt x="1411986" y="147065"/>
                </a:lnTo>
                <a:lnTo>
                  <a:pt x="1413510" y="128015"/>
                </a:lnTo>
                <a:close/>
              </a:path>
              <a:path w="1476375" h="174625">
                <a:moveTo>
                  <a:pt x="1475994" y="142493"/>
                </a:moveTo>
                <a:lnTo>
                  <a:pt x="1403604" y="98297"/>
                </a:lnTo>
                <a:lnTo>
                  <a:pt x="1401038" y="126809"/>
                </a:lnTo>
                <a:lnTo>
                  <a:pt x="1413510" y="128015"/>
                </a:lnTo>
                <a:lnTo>
                  <a:pt x="1413510" y="167727"/>
                </a:lnTo>
                <a:lnTo>
                  <a:pt x="1475994" y="142493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3509" y="5509323"/>
            <a:ext cx="163703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914"/>
              </a:lnSpc>
            </a:pPr>
            <a:r>
              <a:rPr sz="1600" spc="-5" dirty="0">
                <a:latin typeface="Calibri"/>
                <a:cs typeface="Calibri"/>
              </a:rPr>
              <a:t>Automati</a:t>
            </a:r>
            <a:r>
              <a:rPr sz="160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</a:t>
            </a:r>
            <a:r>
              <a:rPr sz="1600" spc="-10" dirty="0">
                <a:latin typeface="Calibri"/>
                <a:cs typeface="Calibri"/>
              </a:rPr>
              <a:t>ri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ble</a:t>
            </a:r>
            <a:endParaRPr sz="1600">
              <a:latin typeface="Calibri"/>
              <a:cs typeface="Calibri"/>
            </a:endParaRPr>
          </a:p>
          <a:p>
            <a:pPr marL="12700" algn="just">
              <a:lnSpc>
                <a:spcPts val="2155"/>
              </a:lnSpc>
            </a:pPr>
            <a:r>
              <a:rPr sz="1800" spc="-5" dirty="0">
                <a:latin typeface="Calibri"/>
                <a:cs typeface="Calibri"/>
              </a:rPr>
              <a:t>y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loca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dirty="0">
                <a:latin typeface="Courier New"/>
                <a:cs typeface="Courier New"/>
              </a:rPr>
              <a:t>fun()</a:t>
            </a:r>
            <a:endParaRPr sz="1600">
              <a:latin typeface="Courier New"/>
              <a:cs typeface="Courier New"/>
            </a:endParaRPr>
          </a:p>
          <a:p>
            <a:pPr marL="12700" marR="6350" algn="just">
              <a:lnSpc>
                <a:spcPct val="97500"/>
              </a:lnSpc>
              <a:spcBef>
                <a:spcPts val="890"/>
              </a:spcBef>
            </a:pPr>
            <a:r>
              <a:rPr sz="1400" spc="-5" dirty="0">
                <a:latin typeface="Calibri"/>
                <a:cs typeface="Calibri"/>
              </a:rPr>
              <a:t>It’s different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</a:t>
            </a:r>
            <a:r>
              <a:rPr sz="1400" spc="-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variab</a:t>
            </a:r>
            <a:r>
              <a:rPr sz="1400" spc="-15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600" dirty="0">
                <a:latin typeface="Courier New"/>
                <a:cs typeface="Courier New"/>
              </a:rPr>
              <a:t>y</a:t>
            </a:r>
            <a:r>
              <a:rPr sz="1600" spc="-54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alibri"/>
                <a:cs typeface="Calibri"/>
              </a:rPr>
              <a:t>decla</a:t>
            </a:r>
            <a:r>
              <a:rPr sz="1400" dirty="0">
                <a:latin typeface="Calibri"/>
                <a:cs typeface="Calibri"/>
              </a:rPr>
              <a:t>re</a:t>
            </a:r>
            <a:r>
              <a:rPr sz="1400" spc="-5" dirty="0">
                <a:latin typeface="Calibri"/>
                <a:cs typeface="Calibri"/>
              </a:rPr>
              <a:t>d in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main()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12427" y="5852159"/>
            <a:ext cx="1022350" cy="318135"/>
          </a:xfrm>
          <a:custGeom>
            <a:avLst/>
            <a:gdLst/>
            <a:ahLst/>
            <a:cxnLst/>
            <a:rect l="l" t="t" r="r" b="b"/>
            <a:pathLst>
              <a:path w="1022350" h="318135">
                <a:moveTo>
                  <a:pt x="950312" y="271899"/>
                </a:moveTo>
                <a:lnTo>
                  <a:pt x="902207" y="260603"/>
                </a:lnTo>
                <a:lnTo>
                  <a:pt x="858393" y="253111"/>
                </a:lnTo>
                <a:lnTo>
                  <a:pt x="820545" y="248111"/>
                </a:lnTo>
                <a:lnTo>
                  <a:pt x="771014" y="244886"/>
                </a:lnTo>
                <a:lnTo>
                  <a:pt x="755586" y="244834"/>
                </a:lnTo>
                <a:lnTo>
                  <a:pt x="746126" y="244990"/>
                </a:lnTo>
                <a:lnTo>
                  <a:pt x="733549" y="245519"/>
                </a:lnTo>
                <a:lnTo>
                  <a:pt x="720846" y="246384"/>
                </a:lnTo>
                <a:lnTo>
                  <a:pt x="707987" y="247597"/>
                </a:lnTo>
                <a:lnTo>
                  <a:pt x="694943" y="249173"/>
                </a:lnTo>
                <a:lnTo>
                  <a:pt x="678941" y="250697"/>
                </a:lnTo>
                <a:lnTo>
                  <a:pt x="639549" y="256326"/>
                </a:lnTo>
                <a:lnTo>
                  <a:pt x="626564" y="258469"/>
                </a:lnTo>
                <a:lnTo>
                  <a:pt x="613725" y="260331"/>
                </a:lnTo>
                <a:lnTo>
                  <a:pt x="563435" y="265460"/>
                </a:lnTo>
                <a:lnTo>
                  <a:pt x="513919" y="268067"/>
                </a:lnTo>
                <a:lnTo>
                  <a:pt x="463935" y="269731"/>
                </a:lnTo>
                <a:lnTo>
                  <a:pt x="451221" y="270185"/>
                </a:lnTo>
                <a:lnTo>
                  <a:pt x="438380" y="270704"/>
                </a:lnTo>
                <a:lnTo>
                  <a:pt x="425393" y="271312"/>
                </a:lnTo>
                <a:lnTo>
                  <a:pt x="412241" y="272034"/>
                </a:lnTo>
                <a:lnTo>
                  <a:pt x="395477" y="272795"/>
                </a:lnTo>
                <a:lnTo>
                  <a:pt x="377951" y="272761"/>
                </a:lnTo>
                <a:lnTo>
                  <a:pt x="361949" y="272034"/>
                </a:lnTo>
                <a:lnTo>
                  <a:pt x="341627" y="271428"/>
                </a:lnTo>
                <a:lnTo>
                  <a:pt x="303374" y="265500"/>
                </a:lnTo>
                <a:lnTo>
                  <a:pt x="251367" y="246236"/>
                </a:lnTo>
                <a:lnTo>
                  <a:pt x="204829" y="216802"/>
                </a:lnTo>
                <a:lnTo>
                  <a:pt x="162663" y="179758"/>
                </a:lnTo>
                <a:lnTo>
                  <a:pt x="136439" y="152099"/>
                </a:lnTo>
                <a:lnTo>
                  <a:pt x="111345" y="122955"/>
                </a:lnTo>
                <a:lnTo>
                  <a:pt x="48767" y="44958"/>
                </a:lnTo>
                <a:lnTo>
                  <a:pt x="15239" y="0"/>
                </a:lnTo>
                <a:lnTo>
                  <a:pt x="0" y="11430"/>
                </a:lnTo>
                <a:lnTo>
                  <a:pt x="33527" y="56388"/>
                </a:lnTo>
                <a:lnTo>
                  <a:pt x="73058" y="106235"/>
                </a:lnTo>
                <a:lnTo>
                  <a:pt x="98500" y="137467"/>
                </a:lnTo>
                <a:lnTo>
                  <a:pt x="124700" y="167666"/>
                </a:lnTo>
                <a:lnTo>
                  <a:pt x="152028" y="196130"/>
                </a:lnTo>
                <a:lnTo>
                  <a:pt x="180855" y="222156"/>
                </a:lnTo>
                <a:lnTo>
                  <a:pt x="211551" y="245039"/>
                </a:lnTo>
                <a:lnTo>
                  <a:pt x="261909" y="271934"/>
                </a:lnTo>
                <a:lnTo>
                  <a:pt x="298896" y="283885"/>
                </a:lnTo>
                <a:lnTo>
                  <a:pt x="339048" y="290231"/>
                </a:lnTo>
                <a:lnTo>
                  <a:pt x="361949" y="291150"/>
                </a:lnTo>
                <a:lnTo>
                  <a:pt x="377951" y="291846"/>
                </a:lnTo>
                <a:lnTo>
                  <a:pt x="395477" y="291845"/>
                </a:lnTo>
                <a:lnTo>
                  <a:pt x="434063" y="290044"/>
                </a:lnTo>
                <a:lnTo>
                  <a:pt x="446944" y="289507"/>
                </a:lnTo>
                <a:lnTo>
                  <a:pt x="459705" y="289028"/>
                </a:lnTo>
                <a:lnTo>
                  <a:pt x="497443" y="287724"/>
                </a:lnTo>
                <a:lnTo>
                  <a:pt x="509898" y="287262"/>
                </a:lnTo>
                <a:lnTo>
                  <a:pt x="559552" y="284720"/>
                </a:lnTo>
                <a:lnTo>
                  <a:pt x="609768" y="280043"/>
                </a:lnTo>
                <a:lnTo>
                  <a:pt x="648461" y="274320"/>
                </a:lnTo>
                <a:lnTo>
                  <a:pt x="681227" y="269747"/>
                </a:lnTo>
                <a:lnTo>
                  <a:pt x="717715" y="265847"/>
                </a:lnTo>
                <a:lnTo>
                  <a:pt x="730385" y="264855"/>
                </a:lnTo>
                <a:lnTo>
                  <a:pt x="743005" y="264218"/>
                </a:lnTo>
                <a:lnTo>
                  <a:pt x="755586" y="263917"/>
                </a:lnTo>
                <a:lnTo>
                  <a:pt x="771014" y="264011"/>
                </a:lnTo>
                <a:lnTo>
                  <a:pt x="818243" y="266871"/>
                </a:lnTo>
                <a:lnTo>
                  <a:pt x="868679" y="273557"/>
                </a:lnTo>
                <a:lnTo>
                  <a:pt x="928877" y="285749"/>
                </a:lnTo>
                <a:lnTo>
                  <a:pt x="945432" y="290106"/>
                </a:lnTo>
                <a:lnTo>
                  <a:pt x="950312" y="271899"/>
                </a:lnTo>
                <a:close/>
              </a:path>
              <a:path w="1022350" h="318135">
                <a:moveTo>
                  <a:pt x="962405" y="312877"/>
                </a:moveTo>
                <a:lnTo>
                  <a:pt x="962405" y="275081"/>
                </a:lnTo>
                <a:lnTo>
                  <a:pt x="957833" y="293370"/>
                </a:lnTo>
                <a:lnTo>
                  <a:pt x="945432" y="290106"/>
                </a:lnTo>
                <a:lnTo>
                  <a:pt x="938021" y="317753"/>
                </a:lnTo>
                <a:lnTo>
                  <a:pt x="962405" y="312877"/>
                </a:lnTo>
                <a:close/>
              </a:path>
              <a:path w="1022350" h="318135">
                <a:moveTo>
                  <a:pt x="962405" y="275081"/>
                </a:moveTo>
                <a:lnTo>
                  <a:pt x="950312" y="271899"/>
                </a:lnTo>
                <a:lnTo>
                  <a:pt x="945432" y="290106"/>
                </a:lnTo>
                <a:lnTo>
                  <a:pt x="957833" y="293370"/>
                </a:lnTo>
                <a:lnTo>
                  <a:pt x="962405" y="275081"/>
                </a:lnTo>
                <a:close/>
              </a:path>
              <a:path w="1022350" h="318135">
                <a:moveTo>
                  <a:pt x="1021841" y="300989"/>
                </a:moveTo>
                <a:lnTo>
                  <a:pt x="957833" y="243839"/>
                </a:lnTo>
                <a:lnTo>
                  <a:pt x="950312" y="271899"/>
                </a:lnTo>
                <a:lnTo>
                  <a:pt x="962405" y="275081"/>
                </a:lnTo>
                <a:lnTo>
                  <a:pt x="962405" y="312877"/>
                </a:lnTo>
                <a:lnTo>
                  <a:pt x="1021841" y="300989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39151" y="3777996"/>
            <a:ext cx="1440179" cy="518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17135" y="3864199"/>
            <a:ext cx="109029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dirty="0">
                <a:latin typeface="Courier New"/>
                <a:cs typeface="Courier New"/>
              </a:rPr>
              <a:t>y</a:t>
            </a:r>
            <a:r>
              <a:rPr sz="2800" b="1" i="1" spc="-15" dirty="0">
                <a:latin typeface="Courier New"/>
                <a:cs typeface="Courier New"/>
              </a:rPr>
              <a:t> </a:t>
            </a:r>
            <a:r>
              <a:rPr sz="2800" b="1" i="1" dirty="0">
                <a:latin typeface="Courier New"/>
                <a:cs typeface="Courier New"/>
              </a:rPr>
              <a:t>=</a:t>
            </a:r>
            <a:r>
              <a:rPr sz="2800" b="1" i="1" spc="-15" dirty="0">
                <a:latin typeface="Courier New"/>
                <a:cs typeface="Courier New"/>
              </a:rPr>
              <a:t> </a:t>
            </a:r>
            <a:r>
              <a:rPr sz="2800" b="1" i="1" dirty="0">
                <a:latin typeface="Courier New"/>
                <a:cs typeface="Courier New"/>
              </a:rPr>
              <a:t>?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777" y="6905625"/>
            <a:ext cx="1847850" cy="63817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232900" y="3864199"/>
            <a:ext cx="84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y is 5</a:t>
            </a:r>
          </a:p>
        </p:txBody>
      </p:sp>
    </p:spTree>
    <p:extLst>
      <p:ext uri="{BB962C8B-B14F-4D97-AF65-F5344CB8AC3E}">
        <p14:creationId xmlns:p14="http://schemas.microsoft.com/office/powerpoint/2010/main" val="2729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079" y="623760"/>
            <a:ext cx="624332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Stati</a:t>
            </a:r>
            <a:r>
              <a:rPr spc="-5" dirty="0"/>
              <a:t>c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dirty="0"/>
              <a:t> </a:t>
            </a:r>
            <a:r>
              <a:rPr spc="-5" dirty="0"/>
              <a:t>i</a:t>
            </a:r>
            <a:r>
              <a:rPr dirty="0"/>
              <a:t>n</a:t>
            </a:r>
            <a:r>
              <a:rPr spc="5" dirty="0"/>
              <a:t> </a:t>
            </a:r>
            <a:r>
              <a:rPr dirty="0"/>
              <a:t>functions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222133" y="1815845"/>
            <a:ext cx="7358633" cy="513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61020" y="6305550"/>
            <a:ext cx="920115" cy="641350"/>
          </a:xfrm>
          <a:custGeom>
            <a:avLst/>
            <a:gdLst/>
            <a:ahLst/>
            <a:cxnLst/>
            <a:rect l="l" t="t" r="r" b="b"/>
            <a:pathLst>
              <a:path w="920115" h="641350">
                <a:moveTo>
                  <a:pt x="919734" y="0"/>
                </a:moveTo>
                <a:lnTo>
                  <a:pt x="868716" y="17050"/>
                </a:lnTo>
                <a:lnTo>
                  <a:pt x="819247" y="32322"/>
                </a:lnTo>
                <a:lnTo>
                  <a:pt x="771364" y="45832"/>
                </a:lnTo>
                <a:lnTo>
                  <a:pt x="725107" y="57595"/>
                </a:lnTo>
                <a:lnTo>
                  <a:pt x="680513" y="67627"/>
                </a:lnTo>
                <a:lnTo>
                  <a:pt x="637623" y="75945"/>
                </a:lnTo>
                <a:lnTo>
                  <a:pt x="596474" y="82564"/>
                </a:lnTo>
                <a:lnTo>
                  <a:pt x="557107" y="87501"/>
                </a:lnTo>
                <a:lnTo>
                  <a:pt x="483870" y="92392"/>
                </a:lnTo>
                <a:lnTo>
                  <a:pt x="450077" y="92378"/>
                </a:lnTo>
                <a:lnTo>
                  <a:pt x="388341" y="87509"/>
                </a:lnTo>
                <a:lnTo>
                  <a:pt x="334660" y="76295"/>
                </a:lnTo>
                <a:lnTo>
                  <a:pt x="289347" y="58862"/>
                </a:lnTo>
                <a:lnTo>
                  <a:pt x="252710" y="35340"/>
                </a:lnTo>
                <a:lnTo>
                  <a:pt x="237743" y="21336"/>
                </a:lnTo>
                <a:lnTo>
                  <a:pt x="0" y="640842"/>
                </a:lnTo>
                <a:lnTo>
                  <a:pt x="919734" y="0"/>
                </a:lnTo>
                <a:close/>
              </a:path>
            </a:pathLst>
          </a:custGeom>
          <a:solidFill>
            <a:srgbClr val="CDCD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133" y="1815845"/>
            <a:ext cx="7359015" cy="5130800"/>
          </a:xfrm>
          <a:custGeom>
            <a:avLst/>
            <a:gdLst/>
            <a:ahLst/>
            <a:cxnLst/>
            <a:rect l="l" t="t" r="r" b="b"/>
            <a:pathLst>
              <a:path w="7359015" h="5130800">
                <a:moveTo>
                  <a:pt x="0" y="0"/>
                </a:moveTo>
                <a:lnTo>
                  <a:pt x="0" y="5130546"/>
                </a:lnTo>
                <a:lnTo>
                  <a:pt x="6438900" y="5130546"/>
                </a:lnTo>
                <a:lnTo>
                  <a:pt x="7358633" y="4489704"/>
                </a:lnTo>
                <a:lnTo>
                  <a:pt x="7358633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1033" y="6305550"/>
            <a:ext cx="920115" cy="641350"/>
          </a:xfrm>
          <a:custGeom>
            <a:avLst/>
            <a:gdLst/>
            <a:ahLst/>
            <a:cxnLst/>
            <a:rect l="l" t="t" r="r" b="b"/>
            <a:pathLst>
              <a:path w="920115" h="641350">
                <a:moveTo>
                  <a:pt x="0" y="640841"/>
                </a:moveTo>
                <a:lnTo>
                  <a:pt x="237743" y="21335"/>
                </a:lnTo>
                <a:lnTo>
                  <a:pt x="252710" y="35340"/>
                </a:lnTo>
                <a:lnTo>
                  <a:pt x="269924" y="47855"/>
                </a:lnTo>
                <a:lnTo>
                  <a:pt x="310938" y="68348"/>
                </a:lnTo>
                <a:lnTo>
                  <a:pt x="360474" y="82687"/>
                </a:lnTo>
                <a:lnTo>
                  <a:pt x="418222" y="90745"/>
                </a:lnTo>
                <a:lnTo>
                  <a:pt x="483870" y="92392"/>
                </a:lnTo>
                <a:lnTo>
                  <a:pt x="519559" y="90772"/>
                </a:lnTo>
                <a:lnTo>
                  <a:pt x="596474" y="82564"/>
                </a:lnTo>
                <a:lnTo>
                  <a:pt x="637623" y="75945"/>
                </a:lnTo>
                <a:lnTo>
                  <a:pt x="680513" y="67627"/>
                </a:lnTo>
                <a:lnTo>
                  <a:pt x="725107" y="57595"/>
                </a:lnTo>
                <a:lnTo>
                  <a:pt x="771364" y="45832"/>
                </a:lnTo>
                <a:lnTo>
                  <a:pt x="819247" y="32322"/>
                </a:lnTo>
                <a:lnTo>
                  <a:pt x="868716" y="17050"/>
                </a:lnTo>
                <a:lnTo>
                  <a:pt x="919734" y="0"/>
                </a:lnTo>
              </a:path>
            </a:pathLst>
          </a:custGeom>
          <a:ln w="1905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011" y="1883739"/>
            <a:ext cx="2364740" cy="275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006500"/>
                </a:solidFill>
                <a:latin typeface="Courier New"/>
                <a:cs typeface="Courier New"/>
              </a:rPr>
              <a:t>* </a:t>
            </a:r>
            <a:r>
              <a:rPr sz="1400" spc="-10" dirty="0">
                <a:solidFill>
                  <a:srgbClr val="006500"/>
                </a:solidFill>
                <a:latin typeface="Courier New"/>
                <a:cs typeface="Courier New"/>
              </a:rPr>
              <a:t>comment</a:t>
            </a:r>
            <a:r>
              <a:rPr sz="1400" spc="-5" dirty="0">
                <a:solidFill>
                  <a:srgbClr val="006500"/>
                </a:solidFill>
                <a:latin typeface="Courier New"/>
                <a:cs typeface="Courier New"/>
              </a:rPr>
              <a:t>s </a:t>
            </a:r>
            <a:r>
              <a:rPr sz="1400" spc="-10" dirty="0">
                <a:solidFill>
                  <a:srgbClr val="006500"/>
                </a:solidFill>
                <a:latin typeface="Courier New"/>
                <a:cs typeface="Courier New"/>
              </a:rPr>
              <a:t>*/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latin typeface="Courier New"/>
                <a:cs typeface="Courier New"/>
              </a:rPr>
              <a:t>#includ</a:t>
            </a:r>
            <a:r>
              <a:rPr sz="1400" spc="-5" dirty="0">
                <a:latin typeface="Courier New"/>
                <a:cs typeface="Courier New"/>
              </a:rPr>
              <a:t>e </a:t>
            </a:r>
            <a:r>
              <a:rPr sz="1400" spc="-10" dirty="0">
                <a:latin typeface="Courier New"/>
                <a:cs typeface="Courier New"/>
              </a:rPr>
              <a:t>&lt;stdio.h&gt;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99300"/>
              </a:lnSpc>
              <a:spcBef>
                <a:spcPts val="5"/>
              </a:spcBef>
            </a:pPr>
            <a:r>
              <a:rPr sz="1400" spc="-10" dirty="0">
                <a:latin typeface="Courier New"/>
                <a:cs typeface="Courier New"/>
              </a:rPr>
              <a:t>voi</a:t>
            </a:r>
            <a:r>
              <a:rPr sz="1400" spc="-5" dirty="0">
                <a:latin typeface="Courier New"/>
                <a:cs typeface="Courier New"/>
              </a:rPr>
              <a:t>d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function</a:t>
            </a:r>
            <a:r>
              <a:rPr sz="1400" spc="-5" dirty="0">
                <a:latin typeface="Courier New"/>
                <a:cs typeface="Courier New"/>
              </a:rPr>
              <a:t>(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339A"/>
                </a:solidFill>
                <a:latin typeface="Courier New"/>
                <a:cs typeface="Courier New"/>
              </a:rPr>
              <a:t>voi</a:t>
            </a:r>
            <a:r>
              <a:rPr sz="1400" spc="-5" dirty="0">
                <a:solidFill>
                  <a:srgbClr val="00339A"/>
                </a:solidFill>
                <a:latin typeface="Courier New"/>
                <a:cs typeface="Courier New"/>
              </a:rPr>
              <a:t>d</a:t>
            </a:r>
            <a:r>
              <a:rPr sz="1400" spc="-10" dirty="0">
                <a:solidFill>
                  <a:srgbClr val="00339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); 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400" spc="-10" dirty="0">
                <a:latin typeface="Courier New"/>
                <a:cs typeface="Courier New"/>
              </a:rPr>
              <a:t>main</a:t>
            </a:r>
            <a:r>
              <a:rPr sz="1400" spc="-5" dirty="0">
                <a:latin typeface="Courier New"/>
                <a:cs typeface="Courier New"/>
              </a:rPr>
              <a:t>(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400" spc="-1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400" spc="-5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0"/>
              </a:lnSpc>
            </a:pPr>
            <a:r>
              <a:rPr sz="1400" spc="-5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331470" marR="854710" algn="just">
              <a:lnSpc>
                <a:spcPct val="99800"/>
              </a:lnSpc>
            </a:pPr>
            <a:r>
              <a:rPr sz="1400" spc="-10" dirty="0">
                <a:latin typeface="Courier New"/>
                <a:cs typeface="Courier New"/>
              </a:rPr>
              <a:t>function(); function(); function(); function();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50">
              <a:latin typeface="Times New Roman"/>
              <a:cs typeface="Times New Roman"/>
            </a:endParaRPr>
          </a:p>
          <a:p>
            <a:pPr marL="331470" algn="just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retur</a:t>
            </a:r>
            <a:r>
              <a:rPr sz="1400" spc="-5" dirty="0">
                <a:latin typeface="Courier New"/>
                <a:cs typeface="Courier New"/>
              </a:rPr>
              <a:t>n</a:t>
            </a:r>
            <a:r>
              <a:rPr sz="1400" spc="-10" dirty="0">
                <a:latin typeface="Courier New"/>
                <a:cs typeface="Courier New"/>
              </a:rPr>
              <a:t> (0);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0011" y="4649000"/>
            <a:ext cx="1515110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400" spc="-5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ts val="1680"/>
              </a:lnSpc>
              <a:spcBef>
                <a:spcPts val="50"/>
              </a:spcBef>
            </a:pPr>
            <a:r>
              <a:rPr sz="1400" spc="-10" dirty="0">
                <a:solidFill>
                  <a:srgbClr val="336500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336500"/>
                </a:solidFill>
                <a:latin typeface="Courier New"/>
                <a:cs typeface="Courier New"/>
              </a:rPr>
              <a:t>* </a:t>
            </a:r>
            <a:r>
              <a:rPr sz="1400" spc="-10" dirty="0">
                <a:solidFill>
                  <a:srgbClr val="336500"/>
                </a:solidFill>
                <a:latin typeface="Courier New"/>
                <a:cs typeface="Courier New"/>
              </a:rPr>
              <a:t>functio</a:t>
            </a:r>
            <a:r>
              <a:rPr sz="1400" spc="-5" dirty="0">
                <a:solidFill>
                  <a:srgbClr val="336500"/>
                </a:solidFill>
                <a:latin typeface="Courier New"/>
                <a:cs typeface="Courier New"/>
              </a:rPr>
              <a:t>n </a:t>
            </a:r>
            <a:r>
              <a:rPr sz="1400" spc="-10" dirty="0">
                <a:solidFill>
                  <a:srgbClr val="336500"/>
                </a:solidFill>
                <a:latin typeface="Courier New"/>
                <a:cs typeface="Courier New"/>
              </a:rPr>
              <a:t>*/ 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40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function(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14"/>
              </a:lnSpc>
            </a:pPr>
            <a:r>
              <a:rPr sz="1400" spc="-5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8150">
              <a:lnSpc>
                <a:spcPts val="1675"/>
              </a:lnSpc>
            </a:pPr>
            <a:r>
              <a:rPr sz="1400" b="1" spc="-10" dirty="0">
                <a:solidFill>
                  <a:srgbClr val="000065"/>
                </a:solidFill>
                <a:latin typeface="Courier New"/>
                <a:cs typeface="Courier New"/>
              </a:rPr>
              <a:t>stati</a:t>
            </a:r>
            <a:r>
              <a:rPr sz="1400" b="1" spc="-5" dirty="0">
                <a:solidFill>
                  <a:srgbClr val="000065"/>
                </a:solidFill>
                <a:latin typeface="Courier New"/>
                <a:cs typeface="Courier New"/>
              </a:rPr>
              <a:t>c </a:t>
            </a:r>
            <a:r>
              <a:rPr sz="1400" b="1" spc="-10" dirty="0">
                <a:solidFill>
                  <a:srgbClr val="000065"/>
                </a:solidFill>
                <a:latin typeface="Courier New"/>
                <a:cs typeface="Courier New"/>
              </a:rPr>
              <a:t>int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5635" y="5074950"/>
            <a:ext cx="162052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callNumbe</a:t>
            </a:r>
            <a:r>
              <a:rPr sz="1400" b="1" spc="-5" dirty="0">
                <a:latin typeface="Courier New"/>
                <a:cs typeface="Courier New"/>
              </a:rPr>
              <a:t>r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0;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5961" y="5712731"/>
            <a:ext cx="3961129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451735">
              <a:lnSpc>
                <a:spcPct val="100000"/>
              </a:lnSpc>
            </a:pP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400" spc="-10" dirty="0">
                <a:latin typeface="Courier New"/>
                <a:cs typeface="Courier New"/>
              </a:rPr>
              <a:t>counter=0; callNumber++; counter++;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printf(“callNumber=</a:t>
            </a:r>
            <a:r>
              <a:rPr sz="1400" spc="-15" dirty="0">
                <a:latin typeface="Courier New"/>
                <a:cs typeface="Courier New"/>
              </a:rPr>
              <a:t>%</a:t>
            </a:r>
            <a:r>
              <a:rPr sz="1400" spc="-10" dirty="0">
                <a:latin typeface="Courier New"/>
                <a:cs typeface="Courier New"/>
              </a:rPr>
              <a:t>d</a:t>
            </a:r>
            <a:r>
              <a:rPr sz="1400" spc="-5" dirty="0">
                <a:latin typeface="Courier New"/>
                <a:cs typeface="Courier New"/>
              </a:rPr>
              <a:t>,</a:t>
            </a:r>
            <a:r>
              <a:rPr sz="1400" spc="-10" dirty="0">
                <a:latin typeface="Courier New"/>
                <a:cs typeface="Courier New"/>
              </a:rPr>
              <a:t> counter=%d\n”, return;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7246" y="6351275"/>
            <a:ext cx="22593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callNumber</a:t>
            </a:r>
            <a:r>
              <a:rPr sz="1400" spc="-5" dirty="0">
                <a:latin typeface="Courier New"/>
                <a:cs typeface="Courier New"/>
              </a:rPr>
              <a:t>, </a:t>
            </a:r>
            <a:r>
              <a:rPr sz="1400" spc="-10" dirty="0">
                <a:latin typeface="Courier New"/>
                <a:cs typeface="Courier New"/>
              </a:rPr>
              <a:t>counter);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0011" y="6776463"/>
            <a:ext cx="1320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08448" y="4498847"/>
            <a:ext cx="4521835" cy="1439545"/>
          </a:xfrm>
          <a:custGeom>
            <a:avLst/>
            <a:gdLst/>
            <a:ahLst/>
            <a:cxnLst/>
            <a:rect l="l" t="t" r="r" b="b"/>
            <a:pathLst>
              <a:path w="4521834" h="1439545">
                <a:moveTo>
                  <a:pt x="4521708" y="1199387"/>
                </a:moveTo>
                <a:lnTo>
                  <a:pt x="4521708" y="240029"/>
                </a:lnTo>
                <a:lnTo>
                  <a:pt x="4520410" y="220340"/>
                </a:lnTo>
                <a:lnTo>
                  <a:pt x="4510333" y="182340"/>
                </a:lnTo>
                <a:lnTo>
                  <a:pt x="4490954" y="146589"/>
                </a:lnTo>
                <a:lnTo>
                  <a:pt x="4463082" y="113582"/>
                </a:lnTo>
                <a:lnTo>
                  <a:pt x="4427527" y="83811"/>
                </a:lnTo>
                <a:lnTo>
                  <a:pt x="4385099" y="57771"/>
                </a:lnTo>
                <a:lnTo>
                  <a:pt x="4336605" y="35956"/>
                </a:lnTo>
                <a:lnTo>
                  <a:pt x="4282856" y="18859"/>
                </a:lnTo>
                <a:lnTo>
                  <a:pt x="4224661" y="6974"/>
                </a:lnTo>
                <a:lnTo>
                  <a:pt x="4162829" y="795"/>
                </a:lnTo>
                <a:lnTo>
                  <a:pt x="4130802" y="0"/>
                </a:lnTo>
                <a:lnTo>
                  <a:pt x="2568702" y="0"/>
                </a:lnTo>
                <a:lnTo>
                  <a:pt x="2505375" y="3140"/>
                </a:lnTo>
                <a:lnTo>
                  <a:pt x="2445318" y="12234"/>
                </a:lnTo>
                <a:lnTo>
                  <a:pt x="2389331" y="26787"/>
                </a:lnTo>
                <a:lnTo>
                  <a:pt x="2338212" y="46305"/>
                </a:lnTo>
                <a:lnTo>
                  <a:pt x="2292762" y="70294"/>
                </a:lnTo>
                <a:lnTo>
                  <a:pt x="2253782" y="98261"/>
                </a:lnTo>
                <a:lnTo>
                  <a:pt x="2222072" y="129712"/>
                </a:lnTo>
                <a:lnTo>
                  <a:pt x="2198430" y="164153"/>
                </a:lnTo>
                <a:lnTo>
                  <a:pt x="2183659" y="201090"/>
                </a:lnTo>
                <a:lnTo>
                  <a:pt x="2178558" y="240030"/>
                </a:lnTo>
                <a:lnTo>
                  <a:pt x="2178558" y="839724"/>
                </a:lnTo>
                <a:lnTo>
                  <a:pt x="0" y="1093470"/>
                </a:lnTo>
                <a:lnTo>
                  <a:pt x="2178558" y="1199388"/>
                </a:lnTo>
                <a:lnTo>
                  <a:pt x="2179850" y="1219077"/>
                </a:lnTo>
                <a:lnTo>
                  <a:pt x="2183659" y="1238327"/>
                </a:lnTo>
                <a:lnTo>
                  <a:pt x="2198430" y="1275264"/>
                </a:lnTo>
                <a:lnTo>
                  <a:pt x="2222072" y="1309705"/>
                </a:lnTo>
                <a:lnTo>
                  <a:pt x="2253782" y="1341156"/>
                </a:lnTo>
                <a:lnTo>
                  <a:pt x="2292762" y="1369123"/>
                </a:lnTo>
                <a:lnTo>
                  <a:pt x="2338212" y="1393112"/>
                </a:lnTo>
                <a:lnTo>
                  <a:pt x="2389331" y="1412630"/>
                </a:lnTo>
                <a:lnTo>
                  <a:pt x="2445318" y="1427183"/>
                </a:lnTo>
                <a:lnTo>
                  <a:pt x="2505375" y="1436277"/>
                </a:lnTo>
                <a:lnTo>
                  <a:pt x="2568702" y="1439418"/>
                </a:lnTo>
                <a:lnTo>
                  <a:pt x="4130802" y="1439417"/>
                </a:lnTo>
                <a:lnTo>
                  <a:pt x="4194149" y="1436277"/>
                </a:lnTo>
                <a:lnTo>
                  <a:pt x="4254264" y="1427183"/>
                </a:lnTo>
                <a:lnTo>
                  <a:pt x="4310337" y="1412630"/>
                </a:lnTo>
                <a:lnTo>
                  <a:pt x="4361559" y="1393112"/>
                </a:lnTo>
                <a:lnTo>
                  <a:pt x="4407122" y="1369123"/>
                </a:lnTo>
                <a:lnTo>
                  <a:pt x="4446215" y="1341156"/>
                </a:lnTo>
                <a:lnTo>
                  <a:pt x="4478029" y="1309705"/>
                </a:lnTo>
                <a:lnTo>
                  <a:pt x="4501755" y="1275264"/>
                </a:lnTo>
                <a:lnTo>
                  <a:pt x="4516585" y="1238327"/>
                </a:lnTo>
                <a:lnTo>
                  <a:pt x="4520410" y="1219077"/>
                </a:lnTo>
                <a:lnTo>
                  <a:pt x="4521708" y="1199387"/>
                </a:lnTo>
                <a:close/>
              </a:path>
            </a:pathLst>
          </a:custGeom>
          <a:solidFill>
            <a:srgbClr val="00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8448" y="4498847"/>
            <a:ext cx="4521835" cy="1439545"/>
          </a:xfrm>
          <a:custGeom>
            <a:avLst/>
            <a:gdLst/>
            <a:ahLst/>
            <a:cxnLst/>
            <a:rect l="l" t="t" r="r" b="b"/>
            <a:pathLst>
              <a:path w="4521834" h="1439545">
                <a:moveTo>
                  <a:pt x="2568702" y="0"/>
                </a:moveTo>
                <a:lnTo>
                  <a:pt x="2505375" y="3140"/>
                </a:lnTo>
                <a:lnTo>
                  <a:pt x="2445318" y="12234"/>
                </a:lnTo>
                <a:lnTo>
                  <a:pt x="2389331" y="26787"/>
                </a:lnTo>
                <a:lnTo>
                  <a:pt x="2338212" y="46305"/>
                </a:lnTo>
                <a:lnTo>
                  <a:pt x="2292762" y="70294"/>
                </a:lnTo>
                <a:lnTo>
                  <a:pt x="2253782" y="98261"/>
                </a:lnTo>
                <a:lnTo>
                  <a:pt x="2222072" y="129712"/>
                </a:lnTo>
                <a:lnTo>
                  <a:pt x="2198430" y="164153"/>
                </a:lnTo>
                <a:lnTo>
                  <a:pt x="2183659" y="201090"/>
                </a:lnTo>
                <a:lnTo>
                  <a:pt x="2178558" y="240030"/>
                </a:lnTo>
                <a:lnTo>
                  <a:pt x="2178558" y="839724"/>
                </a:lnTo>
                <a:lnTo>
                  <a:pt x="0" y="1093470"/>
                </a:lnTo>
                <a:lnTo>
                  <a:pt x="2178558" y="1199388"/>
                </a:lnTo>
                <a:lnTo>
                  <a:pt x="2179850" y="1219077"/>
                </a:lnTo>
                <a:lnTo>
                  <a:pt x="2183659" y="1238327"/>
                </a:lnTo>
                <a:lnTo>
                  <a:pt x="2198430" y="1275264"/>
                </a:lnTo>
                <a:lnTo>
                  <a:pt x="2222072" y="1309705"/>
                </a:lnTo>
                <a:lnTo>
                  <a:pt x="2253782" y="1341156"/>
                </a:lnTo>
                <a:lnTo>
                  <a:pt x="2292762" y="1369123"/>
                </a:lnTo>
                <a:lnTo>
                  <a:pt x="2338212" y="1393112"/>
                </a:lnTo>
                <a:lnTo>
                  <a:pt x="2389331" y="1412630"/>
                </a:lnTo>
                <a:lnTo>
                  <a:pt x="2445318" y="1427183"/>
                </a:lnTo>
                <a:lnTo>
                  <a:pt x="2505375" y="1436277"/>
                </a:lnTo>
                <a:lnTo>
                  <a:pt x="2568702" y="1439418"/>
                </a:lnTo>
                <a:lnTo>
                  <a:pt x="4130802" y="1439417"/>
                </a:lnTo>
                <a:lnTo>
                  <a:pt x="4194149" y="1436277"/>
                </a:lnTo>
                <a:lnTo>
                  <a:pt x="4254264" y="1427183"/>
                </a:lnTo>
                <a:lnTo>
                  <a:pt x="4310337" y="1412630"/>
                </a:lnTo>
                <a:lnTo>
                  <a:pt x="4361559" y="1393112"/>
                </a:lnTo>
                <a:lnTo>
                  <a:pt x="4407122" y="1369123"/>
                </a:lnTo>
                <a:lnTo>
                  <a:pt x="4446215" y="1341156"/>
                </a:lnTo>
                <a:lnTo>
                  <a:pt x="4478029" y="1309705"/>
                </a:lnTo>
                <a:lnTo>
                  <a:pt x="4501755" y="1275264"/>
                </a:lnTo>
                <a:lnTo>
                  <a:pt x="4516585" y="1238327"/>
                </a:lnTo>
                <a:lnTo>
                  <a:pt x="4521708" y="1199387"/>
                </a:lnTo>
                <a:lnTo>
                  <a:pt x="4521708" y="240029"/>
                </a:lnTo>
                <a:lnTo>
                  <a:pt x="4516585" y="201090"/>
                </a:lnTo>
                <a:lnTo>
                  <a:pt x="4501755" y="164153"/>
                </a:lnTo>
                <a:lnTo>
                  <a:pt x="4478029" y="129712"/>
                </a:lnTo>
                <a:lnTo>
                  <a:pt x="4446215" y="98261"/>
                </a:lnTo>
                <a:lnTo>
                  <a:pt x="4407122" y="70294"/>
                </a:lnTo>
                <a:lnTo>
                  <a:pt x="4361559" y="46305"/>
                </a:lnTo>
                <a:lnTo>
                  <a:pt x="4310337" y="26787"/>
                </a:lnTo>
                <a:lnTo>
                  <a:pt x="4254264" y="12234"/>
                </a:lnTo>
                <a:lnTo>
                  <a:pt x="4194149" y="3140"/>
                </a:lnTo>
                <a:lnTo>
                  <a:pt x="4130802" y="0"/>
                </a:lnTo>
                <a:lnTo>
                  <a:pt x="2568702" y="0"/>
                </a:lnTo>
                <a:close/>
              </a:path>
            </a:pathLst>
          </a:custGeom>
          <a:ln w="19049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12054" y="4628451"/>
            <a:ext cx="1893570" cy="718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static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var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pres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rved between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functio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ca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25581" y="5606841"/>
            <a:ext cx="166687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Initialize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92965" y="1738122"/>
            <a:ext cx="3833621" cy="2141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113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468663"/>
            <a:ext cx="96012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lang="en-GB" spc="25" dirty="0"/>
              <a:t>IV. Case study: Projectile Trajectory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1273378" y="1647825"/>
            <a:ext cx="7578521" cy="4769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ctr">
              <a:lnSpc>
                <a:spcPct val="100000"/>
              </a:lnSpc>
              <a:buFont typeface="Arial"/>
              <a:buChar char="•"/>
              <a:tabLst>
                <a:tab pos="355600" algn="l"/>
                <a:tab pos="4276725" algn="l"/>
              </a:tabLst>
            </a:pPr>
            <a:r>
              <a:rPr sz="2400" spc="-5" dirty="0">
                <a:latin typeface="Calibri"/>
                <a:cs typeface="Calibri"/>
              </a:rPr>
              <a:t>A projectil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angle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ourier New"/>
                <a:cs typeface="Courier New"/>
              </a:rPr>
              <a:t>θ	</a:t>
            </a:r>
            <a:r>
              <a:rPr sz="2400" spc="-5" dirty="0">
                <a:latin typeface="Calibri"/>
                <a:cs typeface="Calibri"/>
              </a:rPr>
              <a:t>wit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initia</a:t>
            </a:r>
            <a:r>
              <a:rPr sz="2400" dirty="0">
                <a:latin typeface="Calibri"/>
                <a:cs typeface="Calibri"/>
              </a:rPr>
              <a:t>l velocity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ourier New"/>
                <a:cs typeface="Courier New"/>
              </a:rPr>
              <a:t>v</a:t>
            </a:r>
            <a:r>
              <a:rPr lang="en-GB" sz="2400" baseline="-25000" dirty="0">
                <a:latin typeface="Courier New"/>
                <a:cs typeface="Courier New"/>
              </a:rPr>
              <a:t>0</a:t>
            </a:r>
            <a:endParaRPr sz="2400" baseline="-25000" dirty="0">
              <a:latin typeface="Courier New"/>
              <a:cs typeface="Courier New"/>
            </a:endParaRPr>
          </a:p>
          <a:p>
            <a:pPr marR="3037840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travels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distanc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dirty="0">
                <a:latin typeface="Courier New"/>
                <a:cs typeface="Courier New"/>
              </a:rPr>
              <a:t>d</a:t>
            </a:r>
            <a:r>
              <a:rPr sz="2400" spc="-9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giv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endParaRPr sz="2400" dirty="0">
              <a:latin typeface="Calibri"/>
              <a:cs typeface="Calibri"/>
            </a:endParaRPr>
          </a:p>
          <a:p>
            <a:pPr marR="3119120" algn="ctr">
              <a:lnSpc>
                <a:spcPct val="100000"/>
              </a:lnSpc>
              <a:spcBef>
                <a:spcPts val="1780"/>
              </a:spcBef>
            </a:pPr>
            <a:r>
              <a:rPr sz="2400" dirty="0">
                <a:latin typeface="Courier New"/>
                <a:cs typeface="Courier New"/>
              </a:rPr>
              <a:t>d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sin(2</a:t>
            </a:r>
            <a:r>
              <a:rPr sz="2400" dirty="0">
                <a:latin typeface="Courier New"/>
                <a:cs typeface="Courier New"/>
              </a:rPr>
              <a:t>*</a:t>
            </a:r>
            <a:r>
              <a:rPr sz="2400" i="1" dirty="0">
                <a:latin typeface="Courier New"/>
                <a:cs typeface="Courier New"/>
              </a:rPr>
              <a:t>θ</a:t>
            </a:r>
            <a:r>
              <a:rPr sz="2400" i="1" spc="-10" dirty="0">
                <a:latin typeface="Courier New"/>
                <a:cs typeface="Courier New"/>
              </a:rPr>
              <a:t>)*</a:t>
            </a:r>
            <a:r>
              <a:rPr lang="en-US" sz="2400" i="1" spc="-1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v</a:t>
            </a:r>
            <a:r>
              <a:rPr lang="en-GB" sz="2400" baseline="-25000" dirty="0">
                <a:latin typeface="Courier New"/>
                <a:cs typeface="Courier New"/>
              </a:rPr>
              <a:t>o</a:t>
            </a:r>
            <a:r>
              <a:rPr sz="1800" baseline="23148" dirty="0">
                <a:latin typeface="Courier New"/>
                <a:cs typeface="Courier New"/>
              </a:rPr>
              <a:t>2</a:t>
            </a:r>
            <a:r>
              <a:rPr sz="2400" spc="-5" dirty="0">
                <a:latin typeface="Courier New"/>
                <a:cs typeface="Courier New"/>
              </a:rPr>
              <a:t>/g</a:t>
            </a:r>
            <a:endParaRPr sz="2400" dirty="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  <a:spcBef>
                <a:spcPts val="1930"/>
              </a:spcBef>
            </a:pPr>
            <a:r>
              <a:rPr sz="2400" spc="-5" dirty="0">
                <a:latin typeface="Calibri"/>
                <a:cs typeface="Calibri"/>
              </a:rPr>
              <a:t>where </a:t>
            </a:r>
            <a:r>
              <a:rPr sz="2400" dirty="0">
                <a:latin typeface="Courier New"/>
                <a:cs typeface="Courier New"/>
              </a:rPr>
              <a:t>g</a:t>
            </a:r>
            <a:r>
              <a:rPr sz="2400" spc="-910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acceleration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constan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9.</a:t>
            </a:r>
            <a:r>
              <a:rPr sz="2400" dirty="0">
                <a:latin typeface="Courier New"/>
                <a:cs typeface="Courier New"/>
              </a:rPr>
              <a:t>8</a:t>
            </a:r>
            <a:r>
              <a:rPr sz="2400" spc="-5" dirty="0">
                <a:latin typeface="Courier New"/>
                <a:cs typeface="Courier New"/>
              </a:rPr>
              <a:t> m/se</a:t>
            </a:r>
            <a:r>
              <a:rPr sz="2400" dirty="0">
                <a:latin typeface="Courier New"/>
                <a:cs typeface="Courier New"/>
              </a:rPr>
              <a:t>c</a:t>
            </a:r>
            <a:r>
              <a:rPr sz="1800" baseline="23148" dirty="0">
                <a:latin typeface="Courier New"/>
                <a:cs typeface="Courier New"/>
              </a:rPr>
              <a:t>2</a:t>
            </a:r>
          </a:p>
          <a:p>
            <a:pPr marL="377825" marR="2206625" indent="-93345">
              <a:lnSpc>
                <a:spcPct val="164600"/>
              </a:lnSpc>
              <a:spcBef>
                <a:spcPts val="430"/>
              </a:spcBef>
            </a:pP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stay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fo</a:t>
            </a:r>
            <a:r>
              <a:rPr sz="2400" dirty="0">
                <a:latin typeface="Calibri"/>
                <a:cs typeface="Calibri"/>
              </a:rPr>
              <a:t>r a </a:t>
            </a:r>
            <a:r>
              <a:rPr sz="2400" spc="-5" dirty="0">
                <a:latin typeface="Calibri"/>
                <a:cs typeface="Calibri"/>
              </a:rPr>
              <a:t>tim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ourier New"/>
                <a:cs typeface="Courier New"/>
              </a:rPr>
              <a:t>t</a:t>
            </a:r>
            <a:r>
              <a:rPr sz="2400" spc="-900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endParaRPr lang="en-GB" sz="2400" dirty="0">
              <a:latin typeface="Calibri"/>
              <a:cs typeface="Calibri"/>
            </a:endParaRPr>
          </a:p>
          <a:p>
            <a:pPr marL="377825" marR="2206625" indent="-93345">
              <a:lnSpc>
                <a:spcPct val="164600"/>
              </a:lnSpc>
              <a:spcBef>
                <a:spcPts val="430"/>
              </a:spcBef>
            </a:pP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latin typeface="Courier New"/>
                <a:cs typeface="Courier New"/>
              </a:rPr>
              <a:t>t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sin</a:t>
            </a:r>
            <a:r>
              <a:rPr sz="2400" dirty="0">
                <a:latin typeface="Courier New"/>
                <a:cs typeface="Courier New"/>
              </a:rPr>
              <a:t>(</a:t>
            </a:r>
            <a:r>
              <a:rPr sz="2400" i="1" spc="-10" dirty="0">
                <a:latin typeface="Courier New"/>
                <a:cs typeface="Courier New"/>
              </a:rPr>
              <a:t>θ)</a:t>
            </a:r>
            <a:r>
              <a:rPr sz="2400" i="1" dirty="0">
                <a:latin typeface="Courier New"/>
                <a:cs typeface="Courier New"/>
              </a:rPr>
              <a:t>*</a:t>
            </a:r>
            <a:r>
              <a:rPr sz="2400" dirty="0">
                <a:latin typeface="Courier New"/>
                <a:cs typeface="Courier New"/>
              </a:rPr>
              <a:t>2</a:t>
            </a:r>
            <a:r>
              <a:rPr sz="2400" i="1" spc="-10" dirty="0">
                <a:latin typeface="Courier New"/>
                <a:cs typeface="Courier New"/>
              </a:rPr>
              <a:t>*</a:t>
            </a:r>
            <a:r>
              <a:rPr sz="2400" spc="-5" dirty="0">
                <a:latin typeface="Courier New"/>
                <a:cs typeface="Courier New"/>
              </a:rPr>
              <a:t>v</a:t>
            </a:r>
            <a:r>
              <a:rPr lang="en-GB" sz="2400" spc="-5" baseline="-25000" dirty="0">
                <a:latin typeface="Courier New"/>
                <a:cs typeface="Courier New"/>
              </a:rPr>
              <a:t>o</a:t>
            </a:r>
            <a:r>
              <a:rPr sz="2400" spc="-5" dirty="0">
                <a:latin typeface="Courier New"/>
                <a:cs typeface="Courier New"/>
              </a:rPr>
              <a:t>/g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377825" marR="1746885" indent="-92710">
              <a:lnSpc>
                <a:spcPct val="164400"/>
              </a:lnSpc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attain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maximu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high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ourier New"/>
                <a:cs typeface="Courier New"/>
              </a:rPr>
              <a:t>h</a:t>
            </a:r>
            <a:r>
              <a:rPr sz="2400" spc="-9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giv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 </a:t>
            </a:r>
            <a:endParaRPr lang="en-GB" sz="2400" spc="-5" dirty="0">
              <a:latin typeface="Calibri"/>
              <a:cs typeface="Calibri"/>
            </a:endParaRPr>
          </a:p>
          <a:p>
            <a:pPr marL="377825" marR="1746885" indent="-92710">
              <a:lnSpc>
                <a:spcPct val="164400"/>
              </a:lnSpc>
            </a:pPr>
            <a:r>
              <a:rPr sz="2400" dirty="0">
                <a:latin typeface="Courier New"/>
                <a:cs typeface="Courier New"/>
              </a:rPr>
              <a:t>h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sin</a:t>
            </a:r>
            <a:r>
              <a:rPr sz="2400" dirty="0">
                <a:latin typeface="Courier New"/>
                <a:cs typeface="Courier New"/>
              </a:rPr>
              <a:t>(</a:t>
            </a:r>
            <a:r>
              <a:rPr sz="2400" i="1" spc="-10" dirty="0">
                <a:latin typeface="Courier New"/>
                <a:cs typeface="Courier New"/>
              </a:rPr>
              <a:t>θ</a:t>
            </a:r>
            <a:r>
              <a:rPr sz="2400" i="1" spc="-5" dirty="0">
                <a:latin typeface="Courier New"/>
                <a:cs typeface="Courier New"/>
              </a:rPr>
              <a:t>)</a:t>
            </a:r>
            <a:r>
              <a:rPr sz="2400" i="1" dirty="0">
                <a:latin typeface="Courier New"/>
                <a:cs typeface="Courier New"/>
              </a:rPr>
              <a:t>*</a:t>
            </a:r>
            <a:r>
              <a:rPr sz="2400" i="1" spc="-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v</a:t>
            </a:r>
            <a:r>
              <a:rPr lang="en-GB" sz="2400" baseline="-25000" dirty="0">
                <a:latin typeface="Courier New"/>
                <a:cs typeface="Courier New"/>
              </a:rPr>
              <a:t>o</a:t>
            </a:r>
            <a:r>
              <a:rPr sz="1800" baseline="23148" dirty="0">
                <a:latin typeface="Courier New"/>
                <a:cs typeface="Courier New"/>
              </a:rPr>
              <a:t>2</a:t>
            </a:r>
            <a:r>
              <a:rPr sz="2400" spc="-5" dirty="0">
                <a:latin typeface="Courier New"/>
                <a:cs typeface="Courier New"/>
              </a:rPr>
              <a:t>/g</a:t>
            </a:r>
            <a:endParaRPr sz="240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78" y="4191470"/>
            <a:ext cx="36576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1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899039" y="3773805"/>
            <a:ext cx="4953000" cy="3055620"/>
          </a:xfrm>
          <a:custGeom>
            <a:avLst/>
            <a:gdLst/>
            <a:ahLst/>
            <a:cxnLst/>
            <a:rect l="l" t="t" r="r" b="b"/>
            <a:pathLst>
              <a:path w="4953000" h="3055620">
                <a:moveTo>
                  <a:pt x="0" y="0"/>
                </a:moveTo>
                <a:lnTo>
                  <a:pt x="0" y="3055620"/>
                </a:lnTo>
                <a:lnTo>
                  <a:pt x="4952999" y="3055620"/>
                </a:lnTo>
                <a:lnTo>
                  <a:pt x="4952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7955" y="552681"/>
            <a:ext cx="721564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9580">
              <a:lnSpc>
                <a:spcPct val="100000"/>
              </a:lnSpc>
            </a:pPr>
            <a:r>
              <a:rPr sz="4000" spc="-5" dirty="0"/>
              <a:t>Standar</a:t>
            </a:r>
            <a:r>
              <a:rPr sz="4000" dirty="0"/>
              <a:t>d</a:t>
            </a:r>
            <a:r>
              <a:rPr sz="4000" spc="5" dirty="0"/>
              <a:t> </a:t>
            </a:r>
            <a:r>
              <a:rPr lang="en-GB" sz="40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sz="40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sz="40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4000" spc="-5" dirty="0"/>
              <a:t>functions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427359" y="1343025"/>
            <a:ext cx="8491341" cy="2227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24300"/>
              </a:lnSpc>
              <a:buSzPct val="120000"/>
              <a:buFont typeface="Arial" panose="020B0604020202020204" pitchFamily="34" charset="0"/>
              <a:buChar char="•"/>
              <a:tabLst>
                <a:tab pos="233679" algn="l"/>
              </a:tabLst>
            </a:pP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spc="-10" dirty="0">
                <a:latin typeface="Calibri"/>
                <a:cs typeface="Calibri"/>
              </a:rPr>
              <a:t> yo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lang="en-GB" sz="2000" spc="5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math function, </a:t>
            </a:r>
            <a:r>
              <a:rPr sz="2000" dirty="0">
                <a:latin typeface="Calibri"/>
                <a:cs typeface="Calibri"/>
              </a:rPr>
              <a:t>th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sz="20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library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must</a:t>
            </a:r>
            <a:r>
              <a:rPr sz="2000" dirty="0">
                <a:latin typeface="Calibri"/>
                <a:cs typeface="Calibri"/>
              </a:rPr>
              <a:t> b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linked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your </a:t>
            </a:r>
            <a:r>
              <a:rPr sz="2000" spc="-5" dirty="0">
                <a:latin typeface="Calibri"/>
                <a:cs typeface="Calibri"/>
              </a:rPr>
              <a:t>program</a:t>
            </a:r>
            <a:r>
              <a:rPr lang="en-GB" sz="2000" spc="-5" dirty="0">
                <a:latin typeface="Calibri"/>
                <a:cs typeface="Calibri"/>
              </a:rPr>
              <a:t> as follows:</a:t>
            </a:r>
            <a:endParaRPr sz="2000" dirty="0">
              <a:latin typeface="Calibri"/>
              <a:cs typeface="Calibri"/>
            </a:endParaRPr>
          </a:p>
          <a:p>
            <a:pPr marL="640080" lvl="1" indent="-285750">
              <a:lnSpc>
                <a:spcPct val="100000"/>
              </a:lnSpc>
              <a:spcBef>
                <a:spcPts val="1140"/>
              </a:spcBef>
              <a:buFont typeface="Wingdings" panose="05000000000000000000" pitchFamily="2" charset="2"/>
              <a:buChar char="Ø"/>
              <a:tabLst>
                <a:tab pos="579755" algn="l"/>
              </a:tabLst>
            </a:pPr>
            <a:r>
              <a:rPr lang="en-AU" sz="1800" dirty="0">
                <a:latin typeface="Calibri"/>
                <a:cs typeface="Calibri"/>
              </a:rPr>
              <a:t>#</a:t>
            </a:r>
            <a:r>
              <a:rPr lang="en-AU" dirty="0">
                <a:latin typeface="Calibri"/>
                <a:cs typeface="Calibri"/>
              </a:rPr>
              <a:t>i</a:t>
            </a:r>
            <a:r>
              <a:rPr sz="1800" dirty="0" err="1">
                <a:latin typeface="Calibri"/>
                <a:cs typeface="Calibri"/>
              </a:rPr>
              <a:t>nclude</a:t>
            </a:r>
            <a:r>
              <a:rPr sz="1800" dirty="0">
                <a:latin typeface="Calibri"/>
                <a:cs typeface="Calibri"/>
              </a:rPr>
              <a:t> &lt;</a:t>
            </a:r>
            <a:r>
              <a:rPr sz="1800" dirty="0" err="1">
                <a:latin typeface="Calibri"/>
                <a:cs typeface="Calibri"/>
              </a:rPr>
              <a:t>math.h</a:t>
            </a:r>
            <a:r>
              <a:rPr lang="en-AU" sz="1800" dirty="0">
                <a:latin typeface="Calibri"/>
                <a:cs typeface="Calibri"/>
              </a:rPr>
              <a:t>&gt;</a:t>
            </a:r>
          </a:p>
          <a:p>
            <a:pPr marL="640080" lvl="1" indent="-285750">
              <a:lnSpc>
                <a:spcPct val="100000"/>
              </a:lnSpc>
              <a:spcBef>
                <a:spcPts val="1140"/>
              </a:spcBef>
              <a:buFont typeface="Wingdings" panose="05000000000000000000" pitchFamily="2" charset="2"/>
              <a:buChar char="Ø"/>
              <a:tabLst>
                <a:tab pos="579755" algn="l"/>
              </a:tabLst>
            </a:pPr>
            <a:endParaRPr sz="1800" dirty="0">
              <a:latin typeface="Calibri"/>
              <a:cs typeface="Calibri"/>
            </a:endParaRPr>
          </a:p>
          <a:p>
            <a:pPr marL="355600" marR="336550" indent="-342900">
              <a:lnSpc>
                <a:spcPts val="240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197485" algn="l"/>
              </a:tabLst>
            </a:pPr>
            <a:r>
              <a:rPr sz="2000" spc="-10" dirty="0">
                <a:latin typeface="Calibri"/>
                <a:cs typeface="Calibri"/>
              </a:rPr>
              <a:t>Wh</a:t>
            </a:r>
            <a:r>
              <a:rPr sz="2000" spc="-5" dirty="0">
                <a:latin typeface="Calibri"/>
                <a:cs typeface="Calibri"/>
              </a:rPr>
              <a:t>en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yo</a:t>
            </a:r>
            <a:r>
              <a:rPr sz="2000" spc="-5" dirty="0">
                <a:latin typeface="Calibri"/>
                <a:cs typeface="Calibri"/>
              </a:rPr>
              <a:t>u call 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replace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s </a:t>
            </a:r>
            <a:r>
              <a:rPr sz="2000" dirty="0">
                <a:latin typeface="Calibri"/>
                <a:cs typeface="Calibri"/>
              </a:rPr>
              <a:t>forma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parameters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actual </a:t>
            </a:r>
            <a:r>
              <a:rPr sz="2000" spc="-5" dirty="0">
                <a:latin typeface="Calibri"/>
                <a:cs typeface="Calibri"/>
              </a:rPr>
              <a:t>parameters</a:t>
            </a:r>
            <a:r>
              <a:rPr lang="en-GB" sz="2000" spc="-5" dirty="0">
                <a:latin typeface="Calibri"/>
                <a:cs typeface="Calibri"/>
              </a:rPr>
              <a:t> in your program</a:t>
            </a:r>
            <a:r>
              <a:rPr sz="2000" spc="-5" dirty="0">
                <a:latin typeface="Calibri"/>
                <a:cs typeface="Calibri"/>
              </a:rPr>
              <a:t>: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constants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i="1" spc="-5" dirty="0">
                <a:latin typeface="Calibri"/>
                <a:cs typeface="Calibri"/>
              </a:rPr>
              <a:t>variable</a:t>
            </a:r>
            <a:r>
              <a:rPr sz="2000" i="1" spc="-1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, or </a:t>
            </a:r>
            <a:r>
              <a:rPr sz="2000" i="1" spc="-10" dirty="0">
                <a:latin typeface="Calibri"/>
                <a:cs typeface="Calibri"/>
              </a:rPr>
              <a:t>expressions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7011" y="3872509"/>
            <a:ext cx="3326765" cy="145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65"/>
                </a:solidFill>
                <a:latin typeface="Courier New"/>
                <a:cs typeface="Courier New"/>
              </a:rPr>
              <a:t>#include</a:t>
            </a:r>
            <a:r>
              <a:rPr sz="1600" spc="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65"/>
                </a:solidFill>
                <a:latin typeface="Courier New"/>
                <a:cs typeface="Courier New"/>
              </a:rPr>
              <a:t>&lt;stdio.h&gt;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000065"/>
                </a:solidFill>
                <a:latin typeface="Courier New"/>
                <a:cs typeface="Courier New"/>
              </a:rPr>
              <a:t>#include</a:t>
            </a:r>
            <a:r>
              <a:rPr sz="1600" b="1" spc="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000065"/>
                </a:solidFill>
                <a:latin typeface="Courier New"/>
                <a:cs typeface="Courier New"/>
              </a:rPr>
              <a:t>&lt;math.h&gt;</a:t>
            </a:r>
            <a:endParaRPr sz="1600" dirty="0">
              <a:latin typeface="Courier New"/>
              <a:cs typeface="Courier New"/>
            </a:endParaRPr>
          </a:p>
          <a:p>
            <a:pPr marL="12700" marR="738505">
              <a:lnSpc>
                <a:spcPct val="100000"/>
              </a:lnSpc>
              <a:spcBef>
                <a:spcPts val="5"/>
              </a:spcBef>
              <a:tabLst>
                <a:tab pos="1479550" algn="l"/>
              </a:tabLst>
            </a:pPr>
            <a:r>
              <a:rPr sz="1600" dirty="0">
                <a:solidFill>
                  <a:srgbClr val="000065"/>
                </a:solidFill>
                <a:latin typeface="Courier New"/>
                <a:cs typeface="Courier New"/>
              </a:rPr>
              <a:t>#define</a:t>
            </a:r>
            <a:r>
              <a:rPr sz="1600" spc="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65"/>
                </a:solidFill>
                <a:latin typeface="Courier New"/>
                <a:cs typeface="Courier New"/>
              </a:rPr>
              <a:t>PI	3.1415926 </a:t>
            </a:r>
            <a:r>
              <a:rPr sz="1600" dirty="0">
                <a:latin typeface="Courier New"/>
                <a:cs typeface="Courier New"/>
              </a:rPr>
              <a:t>int main(void)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62357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double signal, f=30.0,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61431" y="5110449"/>
            <a:ext cx="7594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t=1.0;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88126" y="5561965"/>
            <a:ext cx="2960370" cy="96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signal = 5.0*sin(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1.5 </a:t>
            </a:r>
            <a:r>
              <a:rPr sz="1600" spc="-5" dirty="0">
                <a:latin typeface="Courier New"/>
                <a:cs typeface="Courier New"/>
              </a:rPr>
              <a:t>);</a:t>
            </a:r>
            <a:endParaRPr sz="1600" dirty="0">
              <a:latin typeface="Courier New"/>
              <a:cs typeface="Courier New"/>
            </a:endParaRPr>
          </a:p>
          <a:p>
            <a:pPr marL="12700" marR="2205355" indent="3663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…. singal</a:t>
            </a:r>
          </a:p>
          <a:p>
            <a:pPr marL="3155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…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44179" y="6073109"/>
            <a:ext cx="30841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= 10.0*sin(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2.0*PI*f*t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77011" y="6229242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211" y="4421221"/>
            <a:ext cx="2647950" cy="163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415">
              <a:lnSpc>
                <a:spcPct val="100000"/>
              </a:lnSpc>
            </a:pPr>
            <a:r>
              <a:rPr sz="2800" b="1" spc="-10" dirty="0">
                <a:latin typeface="Courier New"/>
                <a:cs typeface="Courier New"/>
              </a:rPr>
              <a:t>sin</a:t>
            </a:r>
            <a:r>
              <a:rPr sz="2800" b="1" dirty="0">
                <a:latin typeface="Courier New"/>
                <a:cs typeface="Courier New"/>
              </a:rPr>
              <a:t>(</a:t>
            </a:r>
            <a:r>
              <a:rPr sz="2800" b="1" spc="-1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x</a:t>
            </a:r>
            <a:r>
              <a:rPr sz="2800" b="1" spc="-1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)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00400"/>
              </a:lnSpc>
            </a:pPr>
            <a:r>
              <a:rPr sz="2000" i="1" spc="-5" dirty="0">
                <a:solidFill>
                  <a:srgbClr val="000065"/>
                </a:solidFill>
                <a:latin typeface="Calibri"/>
                <a:cs typeface="Calibri"/>
              </a:rPr>
              <a:t>x </a:t>
            </a:r>
            <a:r>
              <a:rPr sz="1800" dirty="0">
                <a:solidFill>
                  <a:srgbClr val="000065"/>
                </a:solidFill>
                <a:latin typeface="Calibri"/>
                <a:cs typeface="Calibri"/>
              </a:rPr>
              <a:t>is a </a:t>
            </a:r>
            <a:r>
              <a:rPr sz="1800" spc="-5" dirty="0">
                <a:solidFill>
                  <a:srgbClr val="000065"/>
                </a:solidFill>
                <a:latin typeface="Calibri"/>
                <a:cs typeface="Calibri"/>
              </a:rPr>
              <a:t>forma</a:t>
            </a:r>
            <a:r>
              <a:rPr sz="1800" dirty="0">
                <a:solidFill>
                  <a:srgbClr val="000065"/>
                </a:solidFill>
                <a:latin typeface="Calibri"/>
                <a:cs typeface="Calibri"/>
              </a:rPr>
              <a:t>l</a:t>
            </a:r>
            <a:r>
              <a:rPr sz="1800" spc="5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65"/>
                </a:solidFill>
                <a:latin typeface="Calibri"/>
                <a:cs typeface="Calibri"/>
              </a:rPr>
              <a:t>parameter </a:t>
            </a:r>
            <a:r>
              <a:rPr sz="1800" dirty="0">
                <a:solidFill>
                  <a:srgbClr val="000065"/>
                </a:solidFill>
                <a:latin typeface="Calibri"/>
                <a:cs typeface="Calibri"/>
              </a:rPr>
              <a:t>indicating</a:t>
            </a:r>
            <a:r>
              <a:rPr sz="1800" spc="10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65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65"/>
                </a:solidFill>
                <a:latin typeface="Calibri"/>
                <a:cs typeface="Calibri"/>
              </a:rPr>
              <a:t>sin()</a:t>
            </a:r>
            <a:r>
              <a:rPr sz="1800" spc="5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65"/>
                </a:solidFill>
                <a:latin typeface="Calibri"/>
                <a:cs typeface="Calibri"/>
              </a:rPr>
              <a:t>requires </a:t>
            </a:r>
            <a:r>
              <a:rPr sz="1800" spc="-5" dirty="0">
                <a:solidFill>
                  <a:srgbClr val="000065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000065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000065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000065"/>
                </a:solidFill>
                <a:latin typeface="Calibri"/>
                <a:cs typeface="Calibri"/>
              </a:rPr>
              <a:t> actual </a:t>
            </a:r>
            <a:r>
              <a:rPr sz="1800" spc="-5" dirty="0">
                <a:solidFill>
                  <a:srgbClr val="000065"/>
                </a:solidFill>
                <a:latin typeface="Calibri"/>
                <a:cs typeface="Calibri"/>
              </a:rPr>
              <a:t>parameter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21115" y="4768596"/>
            <a:ext cx="180975" cy="462280"/>
          </a:xfrm>
          <a:custGeom>
            <a:avLst/>
            <a:gdLst/>
            <a:ahLst/>
            <a:cxnLst/>
            <a:rect l="l" t="t" r="r" b="b"/>
            <a:pathLst>
              <a:path w="180975" h="462279">
                <a:moveTo>
                  <a:pt x="146439" y="72228"/>
                </a:moveTo>
                <a:lnTo>
                  <a:pt x="143253" y="71075"/>
                </a:lnTo>
                <a:lnTo>
                  <a:pt x="0" y="459486"/>
                </a:lnTo>
                <a:lnTo>
                  <a:pt x="762" y="461772"/>
                </a:lnTo>
                <a:lnTo>
                  <a:pt x="2286" y="461772"/>
                </a:lnTo>
                <a:lnTo>
                  <a:pt x="3048" y="461010"/>
                </a:lnTo>
                <a:lnTo>
                  <a:pt x="146439" y="72228"/>
                </a:lnTo>
                <a:close/>
              </a:path>
              <a:path w="180975" h="462279">
                <a:moveTo>
                  <a:pt x="180594" y="84582"/>
                </a:moveTo>
                <a:lnTo>
                  <a:pt x="171449" y="0"/>
                </a:lnTo>
                <a:lnTo>
                  <a:pt x="108965" y="58674"/>
                </a:lnTo>
                <a:lnTo>
                  <a:pt x="143253" y="71075"/>
                </a:lnTo>
                <a:lnTo>
                  <a:pt x="147827" y="58674"/>
                </a:lnTo>
                <a:lnTo>
                  <a:pt x="150113" y="57912"/>
                </a:lnTo>
                <a:lnTo>
                  <a:pt x="150876" y="60198"/>
                </a:lnTo>
                <a:lnTo>
                  <a:pt x="150876" y="73832"/>
                </a:lnTo>
                <a:lnTo>
                  <a:pt x="180594" y="84582"/>
                </a:lnTo>
                <a:close/>
              </a:path>
              <a:path w="180975" h="462279">
                <a:moveTo>
                  <a:pt x="150876" y="60198"/>
                </a:moveTo>
                <a:lnTo>
                  <a:pt x="150113" y="57912"/>
                </a:lnTo>
                <a:lnTo>
                  <a:pt x="147827" y="58674"/>
                </a:lnTo>
                <a:lnTo>
                  <a:pt x="143253" y="71075"/>
                </a:lnTo>
                <a:lnTo>
                  <a:pt x="146439" y="72228"/>
                </a:lnTo>
                <a:lnTo>
                  <a:pt x="150876" y="60198"/>
                </a:lnTo>
                <a:close/>
              </a:path>
              <a:path w="180975" h="462279">
                <a:moveTo>
                  <a:pt x="150876" y="73832"/>
                </a:moveTo>
                <a:lnTo>
                  <a:pt x="150876" y="60198"/>
                </a:lnTo>
                <a:lnTo>
                  <a:pt x="146439" y="72228"/>
                </a:lnTo>
                <a:lnTo>
                  <a:pt x="150876" y="7383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93053" y="5098468"/>
            <a:ext cx="144145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65"/>
                </a:solidFill>
                <a:latin typeface="Calibri"/>
                <a:cs typeface="Calibri"/>
              </a:rPr>
              <a:t>Actual</a:t>
            </a:r>
            <a:r>
              <a:rPr sz="1800" spc="-5" dirty="0">
                <a:solidFill>
                  <a:srgbClr val="000065"/>
                </a:solidFill>
                <a:latin typeface="Calibri"/>
                <a:cs typeface="Calibri"/>
              </a:rPr>
              <a:t> function</a:t>
            </a:r>
            <a:r>
              <a:rPr lang="en-AU" dirty="0">
                <a:latin typeface="Calibri"/>
                <a:cs typeface="Calibri"/>
              </a:rPr>
              <a:t> parameters</a:t>
            </a:r>
          </a:p>
          <a:p>
            <a:pPr marL="12700">
              <a:lnSpc>
                <a:spcPct val="100000"/>
              </a:lnSpc>
            </a:pPr>
            <a:r>
              <a:rPr lang="en-AU" sz="1800" spc="-5" dirty="0">
                <a:solidFill>
                  <a:srgbClr val="000065"/>
                </a:solidFill>
                <a:latin typeface="Calibri"/>
                <a:cs typeface="Calibri"/>
              </a:rPr>
              <a:t>Or arguments</a:t>
            </a:r>
          </a:p>
        </p:txBody>
      </p:sp>
      <p:sp>
        <p:nvSpPr>
          <p:cNvPr id="15" name="object 15"/>
          <p:cNvSpPr/>
          <p:nvPr/>
        </p:nvSpPr>
        <p:spPr>
          <a:xfrm>
            <a:off x="7158205" y="5328390"/>
            <a:ext cx="1759585" cy="264160"/>
          </a:xfrm>
          <a:custGeom>
            <a:avLst/>
            <a:gdLst/>
            <a:ahLst/>
            <a:cxnLst/>
            <a:rect l="l" t="t" r="r" b="b"/>
            <a:pathLst>
              <a:path w="1759584" h="264160">
                <a:moveTo>
                  <a:pt x="75012" y="219347"/>
                </a:moveTo>
                <a:lnTo>
                  <a:pt x="70865" y="187451"/>
                </a:lnTo>
                <a:lnTo>
                  <a:pt x="0" y="235457"/>
                </a:lnTo>
                <a:lnTo>
                  <a:pt x="62483" y="257268"/>
                </a:lnTo>
                <a:lnTo>
                  <a:pt x="62483" y="220979"/>
                </a:lnTo>
                <a:lnTo>
                  <a:pt x="75012" y="219347"/>
                </a:lnTo>
                <a:close/>
              </a:path>
              <a:path w="1759584" h="264160">
                <a:moveTo>
                  <a:pt x="76596" y="231531"/>
                </a:moveTo>
                <a:lnTo>
                  <a:pt x="75012" y="219347"/>
                </a:lnTo>
                <a:lnTo>
                  <a:pt x="62483" y="220979"/>
                </a:lnTo>
                <a:lnTo>
                  <a:pt x="64007" y="233171"/>
                </a:lnTo>
                <a:lnTo>
                  <a:pt x="76596" y="231531"/>
                </a:lnTo>
                <a:close/>
              </a:path>
              <a:path w="1759584" h="264160">
                <a:moveTo>
                  <a:pt x="80771" y="263651"/>
                </a:moveTo>
                <a:lnTo>
                  <a:pt x="76596" y="231531"/>
                </a:lnTo>
                <a:lnTo>
                  <a:pt x="64007" y="233171"/>
                </a:lnTo>
                <a:lnTo>
                  <a:pt x="62483" y="220979"/>
                </a:lnTo>
                <a:lnTo>
                  <a:pt x="62483" y="257268"/>
                </a:lnTo>
                <a:lnTo>
                  <a:pt x="80771" y="263651"/>
                </a:lnTo>
                <a:close/>
              </a:path>
              <a:path w="1759584" h="264160">
                <a:moveTo>
                  <a:pt x="1759457" y="12191"/>
                </a:moveTo>
                <a:lnTo>
                  <a:pt x="1757933" y="0"/>
                </a:lnTo>
                <a:lnTo>
                  <a:pt x="75012" y="219347"/>
                </a:lnTo>
                <a:lnTo>
                  <a:pt x="76596" y="231531"/>
                </a:lnTo>
                <a:lnTo>
                  <a:pt x="1759457" y="12191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30428" y="5557625"/>
            <a:ext cx="1121611" cy="493881"/>
          </a:xfrm>
          <a:custGeom>
            <a:avLst/>
            <a:gdLst/>
            <a:ahLst/>
            <a:cxnLst/>
            <a:rect l="l" t="t" r="r" b="b"/>
            <a:pathLst>
              <a:path w="1304290" h="620395">
                <a:moveTo>
                  <a:pt x="66249" y="579858"/>
                </a:moveTo>
                <a:lnTo>
                  <a:pt x="52577" y="550926"/>
                </a:lnTo>
                <a:lnTo>
                  <a:pt x="0" y="617982"/>
                </a:lnTo>
                <a:lnTo>
                  <a:pt x="54863" y="619451"/>
                </a:lnTo>
                <a:lnTo>
                  <a:pt x="54863" y="585216"/>
                </a:lnTo>
                <a:lnTo>
                  <a:pt x="66249" y="579858"/>
                </a:lnTo>
                <a:close/>
              </a:path>
              <a:path w="1304290" h="620395">
                <a:moveTo>
                  <a:pt x="71638" y="591262"/>
                </a:moveTo>
                <a:lnTo>
                  <a:pt x="66249" y="579858"/>
                </a:lnTo>
                <a:lnTo>
                  <a:pt x="54863" y="585216"/>
                </a:lnTo>
                <a:lnTo>
                  <a:pt x="60197" y="596646"/>
                </a:lnTo>
                <a:lnTo>
                  <a:pt x="71638" y="591262"/>
                </a:lnTo>
                <a:close/>
              </a:path>
              <a:path w="1304290" h="620395">
                <a:moveTo>
                  <a:pt x="85343" y="620268"/>
                </a:moveTo>
                <a:lnTo>
                  <a:pt x="71638" y="591262"/>
                </a:lnTo>
                <a:lnTo>
                  <a:pt x="60197" y="596646"/>
                </a:lnTo>
                <a:lnTo>
                  <a:pt x="54863" y="585216"/>
                </a:lnTo>
                <a:lnTo>
                  <a:pt x="54863" y="619451"/>
                </a:lnTo>
                <a:lnTo>
                  <a:pt x="85343" y="620268"/>
                </a:lnTo>
                <a:close/>
              </a:path>
              <a:path w="1304290" h="620395">
                <a:moveTo>
                  <a:pt x="1303781" y="11430"/>
                </a:moveTo>
                <a:lnTo>
                  <a:pt x="1298447" y="0"/>
                </a:lnTo>
                <a:lnTo>
                  <a:pt x="66249" y="579858"/>
                </a:lnTo>
                <a:lnTo>
                  <a:pt x="71638" y="591262"/>
                </a:lnTo>
                <a:lnTo>
                  <a:pt x="1303781" y="1143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5266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469" y="898397"/>
            <a:ext cx="8194675" cy="5989320"/>
          </a:xfrm>
          <a:custGeom>
            <a:avLst/>
            <a:gdLst/>
            <a:ahLst/>
            <a:cxnLst/>
            <a:rect l="l" t="t" r="r" b="b"/>
            <a:pathLst>
              <a:path w="8194675" h="5989320">
                <a:moveTo>
                  <a:pt x="0" y="0"/>
                </a:moveTo>
                <a:lnTo>
                  <a:pt x="0" y="5989320"/>
                </a:lnTo>
                <a:lnTo>
                  <a:pt x="8194548" y="5989320"/>
                </a:lnTo>
                <a:lnTo>
                  <a:pt x="8194548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0679" y="965346"/>
            <a:ext cx="2483485" cy="50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#includ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&lt;stdio.h&gt;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#include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&lt;math.h&gt;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0679" y="1971359"/>
            <a:ext cx="3204210" cy="96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#define </a:t>
            </a:r>
            <a:r>
              <a:rPr sz="1600" dirty="0">
                <a:latin typeface="Courier New"/>
                <a:cs typeface="Courier New"/>
              </a:rPr>
              <a:t>RADIANS_PER_DEGREE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</a:t>
            </a:r>
            <a:r>
              <a:rPr sz="1600" spc="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7439" y="1971359"/>
            <a:ext cx="10039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(PI/180)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0659" y="2948996"/>
            <a:ext cx="6686550" cy="3967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velocity, theta;</a:t>
            </a: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distance, time, height;</a:t>
            </a:r>
          </a:p>
          <a:p>
            <a:pPr marL="927100">
              <a:lnSpc>
                <a:spcPct val="100000"/>
              </a:lnSpc>
              <a:spcBef>
                <a:spcPts val="965"/>
              </a:spcBef>
            </a:pPr>
            <a:r>
              <a:rPr sz="1600" b="1" dirty="0" err="1">
                <a:solidFill>
                  <a:srgbClr val="0070C0"/>
                </a:solidFill>
                <a:latin typeface="Courier New"/>
                <a:cs typeface="Courier New"/>
              </a:rPr>
              <a:t>scanf</a:t>
            </a:r>
            <a:r>
              <a:rPr sz="1600" dirty="0">
                <a:latin typeface="Courier New"/>
                <a:cs typeface="Courier New"/>
              </a:rPr>
              <a:t>(“%f %f”,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&amp;ve</a:t>
            </a:r>
            <a:r>
              <a:rPr sz="1600" spc="10" dirty="0">
                <a:latin typeface="Courier New"/>
                <a:cs typeface="Courier New"/>
              </a:rPr>
              <a:t>l</a:t>
            </a:r>
            <a:r>
              <a:rPr sz="1600" dirty="0">
                <a:latin typeface="Courier New"/>
                <a:cs typeface="Courier New"/>
              </a:rPr>
              <a:t>ocity, &amp;theta);</a:t>
            </a:r>
          </a:p>
          <a:p>
            <a:pPr marL="927100" marR="1838325">
              <a:lnSpc>
                <a:spcPct val="100000"/>
              </a:lnSpc>
              <a:spcBef>
                <a:spcPts val="969"/>
              </a:spcBef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/*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convert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degr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es to radians */ </a:t>
            </a:r>
            <a:r>
              <a:rPr sz="1600" dirty="0">
                <a:latin typeface="Courier New"/>
                <a:cs typeface="Courier New"/>
              </a:rPr>
              <a:t>theta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*= </a:t>
            </a:r>
            <a:r>
              <a:rPr sz="1600" b="1" dirty="0">
                <a:latin typeface="Courier New"/>
                <a:cs typeface="Courier New"/>
              </a:rPr>
              <a:t>RADIANS_PER_DEGRE</a:t>
            </a:r>
            <a:r>
              <a:rPr sz="1600" b="1" spc="10" dirty="0">
                <a:latin typeface="Courier New"/>
                <a:cs typeface="Courier New"/>
              </a:rPr>
              <a:t>E</a:t>
            </a:r>
            <a:r>
              <a:rPr sz="1600" dirty="0">
                <a:latin typeface="Courier New"/>
                <a:cs typeface="Courier New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distance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velocity*velocity*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sin(2.0*theta)/G;</a:t>
            </a:r>
            <a:endParaRPr sz="1600" dirty="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time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 </a:t>
            </a:r>
            <a:r>
              <a:rPr sz="1600" b="1" dirty="0">
                <a:latin typeface="Courier New"/>
                <a:cs typeface="Courier New"/>
              </a:rPr>
              <a:t>2.0*velocity*sin(theta)/G;</a:t>
            </a:r>
            <a:endParaRPr sz="1600" dirty="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height =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pow(velocity,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2.0)*sin(theta)/G;</a:t>
            </a:r>
            <a:endParaRPr sz="1600" dirty="0">
              <a:latin typeface="Courier New"/>
              <a:cs typeface="Courier New"/>
            </a:endParaRPr>
          </a:p>
          <a:p>
            <a:pPr marL="927100" marR="1351280">
              <a:lnSpc>
                <a:spcPct val="100000"/>
              </a:lnSpc>
              <a:spcBef>
                <a:spcPts val="969"/>
              </a:spcBef>
            </a:pPr>
            <a:r>
              <a:rPr sz="1600" b="1" dirty="0">
                <a:solidFill>
                  <a:srgbClr val="0070C0"/>
                </a:solidFill>
                <a:latin typeface="Courier New"/>
                <a:cs typeface="Courier New"/>
              </a:rPr>
              <a:t>printf</a:t>
            </a:r>
            <a:r>
              <a:rPr sz="1600" dirty="0">
                <a:latin typeface="Courier New"/>
                <a:cs typeface="Courier New"/>
              </a:rPr>
              <a:t>(“distance = %f\n”, distance); </a:t>
            </a:r>
            <a:r>
              <a:rPr sz="1600" b="1" dirty="0">
                <a:solidFill>
                  <a:srgbClr val="0070C0"/>
                </a:solidFill>
                <a:latin typeface="Courier New"/>
                <a:cs typeface="Courier New"/>
              </a:rPr>
              <a:t>printf</a:t>
            </a:r>
            <a:r>
              <a:rPr sz="1600" dirty="0">
                <a:latin typeface="Courier New"/>
                <a:cs typeface="Courier New"/>
              </a:rPr>
              <a:t>(“time = %f\n”, time); </a:t>
            </a:r>
            <a:r>
              <a:rPr sz="1600" b="1" dirty="0">
                <a:solidFill>
                  <a:srgbClr val="0070C0"/>
                </a:solidFill>
                <a:latin typeface="Courier New"/>
                <a:cs typeface="Courier New"/>
              </a:rPr>
              <a:t>printf</a:t>
            </a:r>
            <a:r>
              <a:rPr sz="1600" dirty="0">
                <a:latin typeface="Courier New"/>
                <a:cs typeface="Courier New"/>
              </a:rPr>
              <a:t>(“height = %f\n”,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height);</a:t>
            </a: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1600" b="1" dirty="0">
                <a:solidFill>
                  <a:srgbClr val="0070C0"/>
                </a:solidFill>
                <a:latin typeface="Courier New"/>
                <a:cs typeface="Courier New"/>
              </a:rPr>
              <a:t>return </a:t>
            </a:r>
            <a:r>
              <a:rPr sz="1600" dirty="0">
                <a:latin typeface="Courier New"/>
                <a:cs typeface="Courier New"/>
              </a:rPr>
              <a:t>(0);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98454" y="1479888"/>
          <a:ext cx="2876965" cy="48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00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#define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9.8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#define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PI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3.141592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6877050"/>
            <a:ext cx="1847850" cy="6381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1320659" y="6061"/>
            <a:ext cx="8637023" cy="725425"/>
          </a:xfrm>
        </p:spPr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C</a:t>
            </a:r>
            <a:r>
              <a:rPr lang="en-GB" baseline="0" dirty="0">
                <a:solidFill>
                  <a:srgbClr val="7030A0"/>
                </a:solidFill>
              </a:rPr>
              <a:t> Program with main() function only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460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877" y="676338"/>
            <a:ext cx="721564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1765">
              <a:lnSpc>
                <a:spcPct val="100000"/>
              </a:lnSpc>
            </a:pPr>
            <a:r>
              <a:rPr dirty="0"/>
              <a:t>Singl</a:t>
            </a:r>
            <a:r>
              <a:rPr spc="10" dirty="0"/>
              <a:t>e</a:t>
            </a:r>
            <a:r>
              <a:rPr spc="-520" dirty="0">
                <a:latin typeface="Calibri"/>
                <a:cs typeface="Calibri"/>
              </a:rPr>
              <a:t>‐</a:t>
            </a:r>
            <a:r>
              <a:rPr lang="en-US" spc="-520" dirty="0">
                <a:latin typeface="Calibri"/>
                <a:cs typeface="Calibri"/>
              </a:rPr>
              <a:t> </a:t>
            </a:r>
            <a:r>
              <a:rPr spc="-5" dirty="0"/>
              <a:t>module </a:t>
            </a:r>
            <a:r>
              <a:rPr dirty="0"/>
              <a:t>Solution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713609" y="2270251"/>
            <a:ext cx="287782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Look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s simple,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but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what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if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you need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calculate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distance, time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an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d 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se</a:t>
            </a:r>
            <a:r>
              <a:rPr sz="1800" spc="0" dirty="0">
                <a:solidFill>
                  <a:srgbClr val="00009A"/>
                </a:solidFill>
                <a:latin typeface="Calibri"/>
                <a:cs typeface="Calibri"/>
              </a:rPr>
              <a:t>v</a:t>
            </a:r>
            <a:r>
              <a:rPr sz="1800" spc="-10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ral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 times wit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h various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alibri"/>
                <a:cs typeface="Calibri"/>
              </a:rPr>
              <a:t>parameters?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6877050"/>
            <a:ext cx="1847850" cy="63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1647825"/>
            <a:ext cx="3366086" cy="53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1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8613" y="720534"/>
            <a:ext cx="455485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Tas</a:t>
            </a:r>
            <a:r>
              <a:rPr spc="-5" dirty="0"/>
              <a:t>k</a:t>
            </a:r>
            <a:r>
              <a:rPr dirty="0"/>
              <a:t> decomposition</a:t>
            </a:r>
          </a:p>
        </p:txBody>
      </p:sp>
      <p:sp>
        <p:nvSpPr>
          <p:cNvPr id="3" name="object 3"/>
          <p:cNvSpPr/>
          <p:nvPr/>
        </p:nvSpPr>
        <p:spPr>
          <a:xfrm>
            <a:off x="5329313" y="2698242"/>
            <a:ext cx="0" cy="923290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922781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29313" y="2698242"/>
            <a:ext cx="3369310" cy="367665"/>
          </a:xfrm>
          <a:custGeom>
            <a:avLst/>
            <a:gdLst/>
            <a:ahLst/>
            <a:cxnLst/>
            <a:rect l="l" t="t" r="r" b="b"/>
            <a:pathLst>
              <a:path w="3369309" h="367664">
                <a:moveTo>
                  <a:pt x="3368802" y="367283"/>
                </a:moveTo>
                <a:lnTo>
                  <a:pt x="3368802" y="184403"/>
                </a:lnTo>
                <a:lnTo>
                  <a:pt x="0" y="184403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2035" y="2698242"/>
            <a:ext cx="3367404" cy="367665"/>
          </a:xfrm>
          <a:custGeom>
            <a:avLst/>
            <a:gdLst/>
            <a:ahLst/>
            <a:cxnLst/>
            <a:rect l="l" t="t" r="r" b="b"/>
            <a:pathLst>
              <a:path w="3367404" h="367664">
                <a:moveTo>
                  <a:pt x="0" y="367284"/>
                </a:moveTo>
                <a:lnTo>
                  <a:pt x="0" y="184404"/>
                </a:lnTo>
                <a:lnTo>
                  <a:pt x="3367278" y="184404"/>
                </a:lnTo>
                <a:lnTo>
                  <a:pt x="336727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5413" y="2241042"/>
            <a:ext cx="1446530" cy="457200"/>
          </a:xfrm>
          <a:custGeom>
            <a:avLst/>
            <a:gdLst/>
            <a:ahLst/>
            <a:cxnLst/>
            <a:rect l="l" t="t" r="r" b="b"/>
            <a:pathLst>
              <a:path w="1446529" h="457200">
                <a:moveTo>
                  <a:pt x="1446276" y="76199"/>
                </a:moveTo>
                <a:lnTo>
                  <a:pt x="1434595" y="35783"/>
                </a:lnTo>
                <a:lnTo>
                  <a:pt x="1404270" y="8154"/>
                </a:lnTo>
                <a:lnTo>
                  <a:pt x="76200" y="0"/>
                </a:lnTo>
                <a:lnTo>
                  <a:pt x="61743" y="1385"/>
                </a:lnTo>
                <a:lnTo>
                  <a:pt x="24804" y="20066"/>
                </a:lnTo>
                <a:lnTo>
                  <a:pt x="3008" y="55035"/>
                </a:lnTo>
                <a:lnTo>
                  <a:pt x="0" y="381000"/>
                </a:lnTo>
                <a:lnTo>
                  <a:pt x="1385" y="395665"/>
                </a:lnTo>
                <a:lnTo>
                  <a:pt x="20066" y="432696"/>
                </a:lnTo>
                <a:lnTo>
                  <a:pt x="55035" y="454248"/>
                </a:lnTo>
                <a:lnTo>
                  <a:pt x="1370076" y="457199"/>
                </a:lnTo>
                <a:lnTo>
                  <a:pt x="1384532" y="455842"/>
                </a:lnTo>
                <a:lnTo>
                  <a:pt x="1421471" y="437402"/>
                </a:lnTo>
                <a:lnTo>
                  <a:pt x="1443267" y="402436"/>
                </a:lnTo>
                <a:lnTo>
                  <a:pt x="1446276" y="7619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5413" y="2241042"/>
            <a:ext cx="1446530" cy="457200"/>
          </a:xfrm>
          <a:custGeom>
            <a:avLst/>
            <a:gdLst/>
            <a:ahLst/>
            <a:cxnLst/>
            <a:rect l="l" t="t" r="r" b="b"/>
            <a:pathLst>
              <a:path w="1446529" h="457200">
                <a:moveTo>
                  <a:pt x="76200" y="0"/>
                </a:moveTo>
                <a:lnTo>
                  <a:pt x="35783" y="11680"/>
                </a:lnTo>
                <a:lnTo>
                  <a:pt x="8154" y="42005"/>
                </a:lnTo>
                <a:lnTo>
                  <a:pt x="0" y="381000"/>
                </a:lnTo>
                <a:lnTo>
                  <a:pt x="1385" y="395665"/>
                </a:lnTo>
                <a:lnTo>
                  <a:pt x="20066" y="432696"/>
                </a:lnTo>
                <a:lnTo>
                  <a:pt x="55035" y="454248"/>
                </a:lnTo>
                <a:lnTo>
                  <a:pt x="1370076" y="457199"/>
                </a:lnTo>
                <a:lnTo>
                  <a:pt x="1384532" y="455842"/>
                </a:lnTo>
                <a:lnTo>
                  <a:pt x="1421471" y="437402"/>
                </a:lnTo>
                <a:lnTo>
                  <a:pt x="1443267" y="402436"/>
                </a:lnTo>
                <a:lnTo>
                  <a:pt x="1446276" y="76199"/>
                </a:lnTo>
                <a:lnTo>
                  <a:pt x="1444890" y="61743"/>
                </a:lnTo>
                <a:lnTo>
                  <a:pt x="1426209" y="24804"/>
                </a:lnTo>
                <a:lnTo>
                  <a:pt x="1391240" y="3008"/>
                </a:lnTo>
                <a:lnTo>
                  <a:pt x="762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53539" y="2388999"/>
            <a:ext cx="3511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Comic Sans MS"/>
                <a:cs typeface="Comic Sans MS"/>
              </a:rPr>
              <a:t>main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9659" y="3065526"/>
            <a:ext cx="1443355" cy="469900"/>
          </a:xfrm>
          <a:custGeom>
            <a:avLst/>
            <a:gdLst/>
            <a:ahLst/>
            <a:cxnLst/>
            <a:rect l="l" t="t" r="r" b="b"/>
            <a:pathLst>
              <a:path w="1443355" h="469900">
                <a:moveTo>
                  <a:pt x="1443227" y="77723"/>
                </a:moveTo>
                <a:lnTo>
                  <a:pt x="1431811" y="37413"/>
                </a:lnTo>
                <a:lnTo>
                  <a:pt x="1401940" y="9296"/>
                </a:lnTo>
                <a:lnTo>
                  <a:pt x="78485" y="0"/>
                </a:lnTo>
                <a:lnTo>
                  <a:pt x="63877" y="1348"/>
                </a:lnTo>
                <a:lnTo>
                  <a:pt x="26472" y="19573"/>
                </a:lnTo>
                <a:lnTo>
                  <a:pt x="3807" y="53813"/>
                </a:lnTo>
                <a:lnTo>
                  <a:pt x="0" y="390906"/>
                </a:lnTo>
                <a:lnTo>
                  <a:pt x="1336" y="405445"/>
                </a:lnTo>
                <a:lnTo>
                  <a:pt x="19469" y="442717"/>
                </a:lnTo>
                <a:lnTo>
                  <a:pt x="53753" y="465435"/>
                </a:lnTo>
                <a:lnTo>
                  <a:pt x="1364742" y="469391"/>
                </a:lnTo>
                <a:lnTo>
                  <a:pt x="1379281" y="468055"/>
                </a:lnTo>
                <a:lnTo>
                  <a:pt x="1416553" y="449922"/>
                </a:lnTo>
                <a:lnTo>
                  <a:pt x="1439271" y="415638"/>
                </a:lnTo>
                <a:lnTo>
                  <a:pt x="1443227" y="77723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9659" y="3065526"/>
            <a:ext cx="1443355" cy="469900"/>
          </a:xfrm>
          <a:custGeom>
            <a:avLst/>
            <a:gdLst/>
            <a:ahLst/>
            <a:cxnLst/>
            <a:rect l="l" t="t" r="r" b="b"/>
            <a:pathLst>
              <a:path w="1443355" h="469900">
                <a:moveTo>
                  <a:pt x="78485" y="0"/>
                </a:moveTo>
                <a:lnTo>
                  <a:pt x="37627" y="11385"/>
                </a:lnTo>
                <a:lnTo>
                  <a:pt x="9319" y="41037"/>
                </a:lnTo>
                <a:lnTo>
                  <a:pt x="0" y="390906"/>
                </a:lnTo>
                <a:lnTo>
                  <a:pt x="1336" y="405445"/>
                </a:lnTo>
                <a:lnTo>
                  <a:pt x="19469" y="442717"/>
                </a:lnTo>
                <a:lnTo>
                  <a:pt x="53753" y="465435"/>
                </a:lnTo>
                <a:lnTo>
                  <a:pt x="1364742" y="469391"/>
                </a:lnTo>
                <a:lnTo>
                  <a:pt x="1379281" y="468055"/>
                </a:lnTo>
                <a:lnTo>
                  <a:pt x="1416553" y="449922"/>
                </a:lnTo>
                <a:lnTo>
                  <a:pt x="1439271" y="415638"/>
                </a:lnTo>
                <a:lnTo>
                  <a:pt x="1443227" y="77723"/>
                </a:lnTo>
                <a:lnTo>
                  <a:pt x="1441878" y="63349"/>
                </a:lnTo>
                <a:lnTo>
                  <a:pt x="1423580" y="26352"/>
                </a:lnTo>
                <a:lnTo>
                  <a:pt x="1389017" y="3801"/>
                </a:lnTo>
                <a:lnTo>
                  <a:pt x="78485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54207" y="3128901"/>
            <a:ext cx="121793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3540">
              <a:lnSpc>
                <a:spcPct val="100000"/>
              </a:lnSpc>
            </a:pPr>
            <a:r>
              <a:rPr sz="1200" b="1" spc="-5" dirty="0">
                <a:latin typeface="Comic Sans MS"/>
                <a:cs typeface="Comic Sans MS"/>
              </a:rPr>
              <a:t>input velocit</a:t>
            </a:r>
            <a:r>
              <a:rPr sz="1200" b="1" dirty="0">
                <a:latin typeface="Comic Sans MS"/>
                <a:cs typeface="Comic Sans MS"/>
              </a:rPr>
              <a:t>y</a:t>
            </a:r>
            <a:r>
              <a:rPr sz="1200" b="1" spc="5" dirty="0">
                <a:latin typeface="Comic Sans MS"/>
                <a:cs typeface="Comic Sans MS"/>
              </a:rPr>
              <a:t> </a:t>
            </a:r>
            <a:r>
              <a:rPr sz="1200" b="1" dirty="0">
                <a:latin typeface="Comic Sans MS"/>
                <a:cs typeface="Comic Sans MS"/>
              </a:rPr>
              <a:t>&amp; </a:t>
            </a:r>
            <a:r>
              <a:rPr sz="1200" b="1" spc="-5" dirty="0">
                <a:latin typeface="Comic Sans MS"/>
                <a:cs typeface="Comic Sans MS"/>
              </a:rPr>
              <a:t>theta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7959" y="3619500"/>
            <a:ext cx="1443355" cy="469900"/>
          </a:xfrm>
          <a:custGeom>
            <a:avLst/>
            <a:gdLst/>
            <a:ahLst/>
            <a:cxnLst/>
            <a:rect l="l" t="t" r="r" b="b"/>
            <a:pathLst>
              <a:path w="1443354" h="469900">
                <a:moveTo>
                  <a:pt x="1443228" y="77723"/>
                </a:moveTo>
                <a:lnTo>
                  <a:pt x="1431811" y="37413"/>
                </a:lnTo>
                <a:lnTo>
                  <a:pt x="1401940" y="9296"/>
                </a:lnTo>
                <a:lnTo>
                  <a:pt x="78486" y="0"/>
                </a:lnTo>
                <a:lnTo>
                  <a:pt x="63877" y="1348"/>
                </a:lnTo>
                <a:lnTo>
                  <a:pt x="26472" y="19573"/>
                </a:lnTo>
                <a:lnTo>
                  <a:pt x="3807" y="53813"/>
                </a:lnTo>
                <a:lnTo>
                  <a:pt x="0" y="391668"/>
                </a:lnTo>
                <a:lnTo>
                  <a:pt x="1349" y="406042"/>
                </a:lnTo>
                <a:lnTo>
                  <a:pt x="19647" y="443039"/>
                </a:lnTo>
                <a:lnTo>
                  <a:pt x="54210" y="465590"/>
                </a:lnTo>
                <a:lnTo>
                  <a:pt x="1364742" y="469391"/>
                </a:lnTo>
                <a:lnTo>
                  <a:pt x="1379350" y="468043"/>
                </a:lnTo>
                <a:lnTo>
                  <a:pt x="1416755" y="449818"/>
                </a:lnTo>
                <a:lnTo>
                  <a:pt x="1439420" y="415578"/>
                </a:lnTo>
                <a:lnTo>
                  <a:pt x="1443228" y="77723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77959" y="3619500"/>
            <a:ext cx="1443355" cy="469900"/>
          </a:xfrm>
          <a:custGeom>
            <a:avLst/>
            <a:gdLst/>
            <a:ahLst/>
            <a:cxnLst/>
            <a:rect l="l" t="t" r="r" b="b"/>
            <a:pathLst>
              <a:path w="1443354" h="469900">
                <a:moveTo>
                  <a:pt x="78486" y="0"/>
                </a:moveTo>
                <a:lnTo>
                  <a:pt x="37627" y="11385"/>
                </a:lnTo>
                <a:lnTo>
                  <a:pt x="9319" y="41037"/>
                </a:lnTo>
                <a:lnTo>
                  <a:pt x="0" y="391668"/>
                </a:lnTo>
                <a:lnTo>
                  <a:pt x="1349" y="406042"/>
                </a:lnTo>
                <a:lnTo>
                  <a:pt x="19647" y="443039"/>
                </a:lnTo>
                <a:lnTo>
                  <a:pt x="54210" y="465590"/>
                </a:lnTo>
                <a:lnTo>
                  <a:pt x="1364742" y="469391"/>
                </a:lnTo>
                <a:lnTo>
                  <a:pt x="1379350" y="468043"/>
                </a:lnTo>
                <a:lnTo>
                  <a:pt x="1416755" y="449818"/>
                </a:lnTo>
                <a:lnTo>
                  <a:pt x="1439420" y="415578"/>
                </a:lnTo>
                <a:lnTo>
                  <a:pt x="1443228" y="77723"/>
                </a:lnTo>
                <a:lnTo>
                  <a:pt x="1441878" y="63349"/>
                </a:lnTo>
                <a:lnTo>
                  <a:pt x="1423580" y="26352"/>
                </a:lnTo>
                <a:lnTo>
                  <a:pt x="1389017" y="3801"/>
                </a:lnTo>
                <a:lnTo>
                  <a:pt x="7848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32537" y="3682875"/>
            <a:ext cx="68199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</a:pPr>
            <a:r>
              <a:rPr sz="1200" b="1" spc="-5" dirty="0">
                <a:latin typeface="Comic Sans MS"/>
                <a:cs typeface="Comic Sans MS"/>
              </a:rPr>
              <a:t>c</a:t>
            </a:r>
            <a:r>
              <a:rPr sz="1200" b="1" spc="-15" dirty="0">
                <a:latin typeface="Comic Sans MS"/>
                <a:cs typeface="Comic Sans MS"/>
              </a:rPr>
              <a:t>a</a:t>
            </a:r>
            <a:r>
              <a:rPr sz="1200" b="1" spc="-5" dirty="0">
                <a:latin typeface="Comic Sans MS"/>
                <a:cs typeface="Comic Sans MS"/>
              </a:rPr>
              <a:t>lc</a:t>
            </a:r>
            <a:r>
              <a:rPr sz="1200" b="1" spc="-10" dirty="0">
                <a:latin typeface="Comic Sans MS"/>
                <a:cs typeface="Comic Sans MS"/>
              </a:rPr>
              <a:t>u</a:t>
            </a:r>
            <a:r>
              <a:rPr sz="1200" b="1" dirty="0">
                <a:latin typeface="Comic Sans MS"/>
                <a:cs typeface="Comic Sans MS"/>
              </a:rPr>
              <a:t>l</a:t>
            </a:r>
            <a:r>
              <a:rPr sz="1200" b="1" spc="-15" dirty="0">
                <a:latin typeface="Comic Sans MS"/>
                <a:cs typeface="Comic Sans MS"/>
              </a:rPr>
              <a:t>a</a:t>
            </a:r>
            <a:r>
              <a:rPr sz="1200" b="1" spc="-5" dirty="0">
                <a:latin typeface="Comic Sans MS"/>
                <a:cs typeface="Comic Sans MS"/>
              </a:rPr>
              <a:t>t</a:t>
            </a:r>
            <a:r>
              <a:rPr sz="1200" b="1" dirty="0">
                <a:latin typeface="Comic Sans MS"/>
                <a:cs typeface="Comic Sans MS"/>
              </a:rPr>
              <a:t>e </a:t>
            </a:r>
            <a:r>
              <a:rPr sz="1200" b="1" spc="-5" dirty="0">
                <a:latin typeface="Comic Sans MS"/>
                <a:cs typeface="Comic Sans MS"/>
              </a:rPr>
              <a:t>distance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75727" y="3065526"/>
            <a:ext cx="1443355" cy="469900"/>
          </a:xfrm>
          <a:custGeom>
            <a:avLst/>
            <a:gdLst/>
            <a:ahLst/>
            <a:cxnLst/>
            <a:rect l="l" t="t" r="r" b="b"/>
            <a:pathLst>
              <a:path w="1443354" h="469900">
                <a:moveTo>
                  <a:pt x="1443227" y="77723"/>
                </a:moveTo>
                <a:lnTo>
                  <a:pt x="1431811" y="37413"/>
                </a:lnTo>
                <a:lnTo>
                  <a:pt x="1401940" y="9296"/>
                </a:lnTo>
                <a:lnTo>
                  <a:pt x="78485" y="0"/>
                </a:lnTo>
                <a:lnTo>
                  <a:pt x="63877" y="1348"/>
                </a:lnTo>
                <a:lnTo>
                  <a:pt x="26472" y="19573"/>
                </a:lnTo>
                <a:lnTo>
                  <a:pt x="3807" y="53813"/>
                </a:lnTo>
                <a:lnTo>
                  <a:pt x="0" y="390906"/>
                </a:lnTo>
                <a:lnTo>
                  <a:pt x="1336" y="405445"/>
                </a:lnTo>
                <a:lnTo>
                  <a:pt x="19469" y="442717"/>
                </a:lnTo>
                <a:lnTo>
                  <a:pt x="53753" y="465435"/>
                </a:lnTo>
                <a:lnTo>
                  <a:pt x="1364741" y="469391"/>
                </a:lnTo>
                <a:lnTo>
                  <a:pt x="1379281" y="468055"/>
                </a:lnTo>
                <a:lnTo>
                  <a:pt x="1416553" y="449922"/>
                </a:lnTo>
                <a:lnTo>
                  <a:pt x="1439271" y="415638"/>
                </a:lnTo>
                <a:lnTo>
                  <a:pt x="1443227" y="77723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75727" y="3065526"/>
            <a:ext cx="1443355" cy="469900"/>
          </a:xfrm>
          <a:custGeom>
            <a:avLst/>
            <a:gdLst/>
            <a:ahLst/>
            <a:cxnLst/>
            <a:rect l="l" t="t" r="r" b="b"/>
            <a:pathLst>
              <a:path w="1443354" h="469900">
                <a:moveTo>
                  <a:pt x="78485" y="0"/>
                </a:moveTo>
                <a:lnTo>
                  <a:pt x="37627" y="11385"/>
                </a:lnTo>
                <a:lnTo>
                  <a:pt x="9319" y="41037"/>
                </a:lnTo>
                <a:lnTo>
                  <a:pt x="0" y="390906"/>
                </a:lnTo>
                <a:lnTo>
                  <a:pt x="1336" y="405445"/>
                </a:lnTo>
                <a:lnTo>
                  <a:pt x="19469" y="442717"/>
                </a:lnTo>
                <a:lnTo>
                  <a:pt x="53753" y="465435"/>
                </a:lnTo>
                <a:lnTo>
                  <a:pt x="1364741" y="469391"/>
                </a:lnTo>
                <a:lnTo>
                  <a:pt x="1379281" y="468055"/>
                </a:lnTo>
                <a:lnTo>
                  <a:pt x="1416553" y="449922"/>
                </a:lnTo>
                <a:lnTo>
                  <a:pt x="1439271" y="415638"/>
                </a:lnTo>
                <a:lnTo>
                  <a:pt x="1443227" y="77723"/>
                </a:lnTo>
                <a:lnTo>
                  <a:pt x="1441878" y="63349"/>
                </a:lnTo>
                <a:lnTo>
                  <a:pt x="1423580" y="26352"/>
                </a:lnTo>
                <a:lnTo>
                  <a:pt x="1389017" y="3801"/>
                </a:lnTo>
                <a:lnTo>
                  <a:pt x="78485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420233" y="3128901"/>
            <a:ext cx="53911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 marR="5080" indent="-14604">
              <a:lnSpc>
                <a:spcPct val="100000"/>
              </a:lnSpc>
            </a:pPr>
            <a:r>
              <a:rPr sz="1200" b="1" spc="-5" dirty="0">
                <a:latin typeface="Comic Sans MS"/>
                <a:cs typeface="Comic Sans MS"/>
              </a:rPr>
              <a:t>ou</a:t>
            </a:r>
            <a:r>
              <a:rPr sz="1200" b="1" spc="-10" dirty="0">
                <a:latin typeface="Comic Sans MS"/>
                <a:cs typeface="Comic Sans MS"/>
              </a:rPr>
              <a:t>t</a:t>
            </a:r>
            <a:r>
              <a:rPr sz="1200" b="1" spc="-5" dirty="0">
                <a:latin typeface="Comic Sans MS"/>
                <a:cs typeface="Comic Sans MS"/>
              </a:rPr>
              <a:t>put results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06937" y="3621023"/>
            <a:ext cx="1445260" cy="469900"/>
          </a:xfrm>
          <a:custGeom>
            <a:avLst/>
            <a:gdLst/>
            <a:ahLst/>
            <a:cxnLst/>
            <a:rect l="l" t="t" r="r" b="b"/>
            <a:pathLst>
              <a:path w="1445260" h="469900">
                <a:moveTo>
                  <a:pt x="1444752" y="77723"/>
                </a:moveTo>
                <a:lnTo>
                  <a:pt x="1433335" y="37413"/>
                </a:lnTo>
                <a:lnTo>
                  <a:pt x="1403464" y="9296"/>
                </a:lnTo>
                <a:lnTo>
                  <a:pt x="78486" y="0"/>
                </a:lnTo>
                <a:lnTo>
                  <a:pt x="63877" y="1348"/>
                </a:lnTo>
                <a:lnTo>
                  <a:pt x="26472" y="19573"/>
                </a:lnTo>
                <a:lnTo>
                  <a:pt x="3807" y="53813"/>
                </a:lnTo>
                <a:lnTo>
                  <a:pt x="0" y="391668"/>
                </a:lnTo>
                <a:lnTo>
                  <a:pt x="1349" y="406042"/>
                </a:lnTo>
                <a:lnTo>
                  <a:pt x="19647" y="443039"/>
                </a:lnTo>
                <a:lnTo>
                  <a:pt x="54210" y="465590"/>
                </a:lnTo>
                <a:lnTo>
                  <a:pt x="1366266" y="469391"/>
                </a:lnTo>
                <a:lnTo>
                  <a:pt x="1380874" y="468043"/>
                </a:lnTo>
                <a:lnTo>
                  <a:pt x="1418279" y="449818"/>
                </a:lnTo>
                <a:lnTo>
                  <a:pt x="1440944" y="415578"/>
                </a:lnTo>
                <a:lnTo>
                  <a:pt x="1444752" y="77723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06937" y="3621023"/>
            <a:ext cx="1445260" cy="469900"/>
          </a:xfrm>
          <a:custGeom>
            <a:avLst/>
            <a:gdLst/>
            <a:ahLst/>
            <a:cxnLst/>
            <a:rect l="l" t="t" r="r" b="b"/>
            <a:pathLst>
              <a:path w="1445260" h="469900">
                <a:moveTo>
                  <a:pt x="78486" y="0"/>
                </a:moveTo>
                <a:lnTo>
                  <a:pt x="37627" y="11385"/>
                </a:lnTo>
                <a:lnTo>
                  <a:pt x="9319" y="41037"/>
                </a:lnTo>
                <a:lnTo>
                  <a:pt x="0" y="391668"/>
                </a:lnTo>
                <a:lnTo>
                  <a:pt x="1349" y="406042"/>
                </a:lnTo>
                <a:lnTo>
                  <a:pt x="19647" y="443039"/>
                </a:lnTo>
                <a:lnTo>
                  <a:pt x="54210" y="465590"/>
                </a:lnTo>
                <a:lnTo>
                  <a:pt x="1366266" y="469391"/>
                </a:lnTo>
                <a:lnTo>
                  <a:pt x="1380874" y="468043"/>
                </a:lnTo>
                <a:lnTo>
                  <a:pt x="1418279" y="449818"/>
                </a:lnTo>
                <a:lnTo>
                  <a:pt x="1440944" y="415578"/>
                </a:lnTo>
                <a:lnTo>
                  <a:pt x="1444752" y="77723"/>
                </a:lnTo>
                <a:lnTo>
                  <a:pt x="1443402" y="63349"/>
                </a:lnTo>
                <a:lnTo>
                  <a:pt x="1425104" y="26352"/>
                </a:lnTo>
                <a:lnTo>
                  <a:pt x="1390541" y="3801"/>
                </a:lnTo>
                <a:lnTo>
                  <a:pt x="7848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63039" y="3684399"/>
            <a:ext cx="6686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 marR="5080" indent="-195580">
              <a:lnSpc>
                <a:spcPct val="100000"/>
              </a:lnSpc>
            </a:pPr>
            <a:r>
              <a:rPr sz="1200" b="1" spc="-5" dirty="0">
                <a:latin typeface="Comic Sans MS"/>
                <a:cs typeface="Comic Sans MS"/>
              </a:rPr>
              <a:t>c</a:t>
            </a:r>
            <a:r>
              <a:rPr sz="1200" b="1" spc="-15" dirty="0">
                <a:latin typeface="Comic Sans MS"/>
                <a:cs typeface="Comic Sans MS"/>
              </a:rPr>
              <a:t>a</a:t>
            </a:r>
            <a:r>
              <a:rPr sz="1200" b="1" spc="-5" dirty="0">
                <a:latin typeface="Comic Sans MS"/>
                <a:cs typeface="Comic Sans MS"/>
              </a:rPr>
              <a:t>lc</a:t>
            </a:r>
            <a:r>
              <a:rPr sz="1200" b="1" spc="-10" dirty="0">
                <a:latin typeface="Comic Sans MS"/>
                <a:cs typeface="Comic Sans MS"/>
              </a:rPr>
              <a:t>u</a:t>
            </a:r>
            <a:r>
              <a:rPr sz="1200" b="1" dirty="0">
                <a:latin typeface="Comic Sans MS"/>
                <a:cs typeface="Comic Sans MS"/>
              </a:rPr>
              <a:t>l</a:t>
            </a:r>
            <a:r>
              <a:rPr sz="1200" b="1" spc="-15" dirty="0">
                <a:latin typeface="Comic Sans MS"/>
                <a:cs typeface="Comic Sans MS"/>
              </a:rPr>
              <a:t>a</a:t>
            </a:r>
            <a:r>
              <a:rPr sz="1200" b="1" spc="-5" dirty="0">
                <a:latin typeface="Comic Sans MS"/>
                <a:cs typeface="Comic Sans MS"/>
              </a:rPr>
              <a:t>t</a:t>
            </a:r>
            <a:r>
              <a:rPr sz="1200" b="1" dirty="0">
                <a:latin typeface="Comic Sans MS"/>
                <a:cs typeface="Comic Sans MS"/>
              </a:rPr>
              <a:t>e time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7427" y="3609594"/>
            <a:ext cx="1443355" cy="470534"/>
          </a:xfrm>
          <a:custGeom>
            <a:avLst/>
            <a:gdLst/>
            <a:ahLst/>
            <a:cxnLst/>
            <a:rect l="l" t="t" r="r" b="b"/>
            <a:pathLst>
              <a:path w="1443354" h="470535">
                <a:moveTo>
                  <a:pt x="1443228" y="78485"/>
                </a:moveTo>
                <a:lnTo>
                  <a:pt x="1431916" y="37800"/>
                </a:lnTo>
                <a:lnTo>
                  <a:pt x="1402297" y="9512"/>
                </a:lnTo>
                <a:lnTo>
                  <a:pt x="78486" y="0"/>
                </a:lnTo>
                <a:lnTo>
                  <a:pt x="63946" y="1336"/>
                </a:lnTo>
                <a:lnTo>
                  <a:pt x="26674" y="19469"/>
                </a:lnTo>
                <a:lnTo>
                  <a:pt x="3956" y="53753"/>
                </a:lnTo>
                <a:lnTo>
                  <a:pt x="0" y="391668"/>
                </a:lnTo>
                <a:lnTo>
                  <a:pt x="1336" y="406207"/>
                </a:lnTo>
                <a:lnTo>
                  <a:pt x="19469" y="443479"/>
                </a:lnTo>
                <a:lnTo>
                  <a:pt x="53753" y="466197"/>
                </a:lnTo>
                <a:lnTo>
                  <a:pt x="1364742" y="470153"/>
                </a:lnTo>
                <a:lnTo>
                  <a:pt x="1379281" y="468817"/>
                </a:lnTo>
                <a:lnTo>
                  <a:pt x="1416553" y="450684"/>
                </a:lnTo>
                <a:lnTo>
                  <a:pt x="1439271" y="416400"/>
                </a:lnTo>
                <a:lnTo>
                  <a:pt x="1443228" y="7848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37427" y="3609594"/>
            <a:ext cx="1443355" cy="470534"/>
          </a:xfrm>
          <a:custGeom>
            <a:avLst/>
            <a:gdLst/>
            <a:ahLst/>
            <a:cxnLst/>
            <a:rect l="l" t="t" r="r" b="b"/>
            <a:pathLst>
              <a:path w="1443354" h="470535">
                <a:moveTo>
                  <a:pt x="78486" y="0"/>
                </a:moveTo>
                <a:lnTo>
                  <a:pt x="37800" y="11311"/>
                </a:lnTo>
                <a:lnTo>
                  <a:pt x="9512" y="40930"/>
                </a:lnTo>
                <a:lnTo>
                  <a:pt x="0" y="391668"/>
                </a:lnTo>
                <a:lnTo>
                  <a:pt x="1336" y="406207"/>
                </a:lnTo>
                <a:lnTo>
                  <a:pt x="19469" y="443479"/>
                </a:lnTo>
                <a:lnTo>
                  <a:pt x="53753" y="466197"/>
                </a:lnTo>
                <a:lnTo>
                  <a:pt x="1364742" y="470153"/>
                </a:lnTo>
                <a:lnTo>
                  <a:pt x="1379281" y="468817"/>
                </a:lnTo>
                <a:lnTo>
                  <a:pt x="1416553" y="450684"/>
                </a:lnTo>
                <a:lnTo>
                  <a:pt x="1439271" y="416400"/>
                </a:lnTo>
                <a:lnTo>
                  <a:pt x="1443228" y="78485"/>
                </a:lnTo>
                <a:lnTo>
                  <a:pt x="1441891" y="63946"/>
                </a:lnTo>
                <a:lnTo>
                  <a:pt x="1423758" y="26674"/>
                </a:lnTo>
                <a:lnTo>
                  <a:pt x="1389474" y="3956"/>
                </a:lnTo>
                <a:lnTo>
                  <a:pt x="7848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91255" y="3673731"/>
            <a:ext cx="66865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5080" indent="-127635">
              <a:lnSpc>
                <a:spcPct val="100000"/>
              </a:lnSpc>
            </a:pPr>
            <a:r>
              <a:rPr sz="1200" b="1" spc="-5" dirty="0">
                <a:latin typeface="Comic Sans MS"/>
                <a:cs typeface="Comic Sans MS"/>
              </a:rPr>
              <a:t>c</a:t>
            </a:r>
            <a:r>
              <a:rPr sz="1200" b="1" spc="-15" dirty="0">
                <a:latin typeface="Comic Sans MS"/>
                <a:cs typeface="Comic Sans MS"/>
              </a:rPr>
              <a:t>a</a:t>
            </a:r>
            <a:r>
              <a:rPr sz="1200" b="1" spc="-5" dirty="0">
                <a:latin typeface="Comic Sans MS"/>
                <a:cs typeface="Comic Sans MS"/>
              </a:rPr>
              <a:t>lc</a:t>
            </a:r>
            <a:r>
              <a:rPr sz="1200" b="1" spc="-10" dirty="0">
                <a:latin typeface="Comic Sans MS"/>
                <a:cs typeface="Comic Sans MS"/>
              </a:rPr>
              <a:t>u</a:t>
            </a:r>
            <a:r>
              <a:rPr sz="1200" b="1" dirty="0">
                <a:latin typeface="Comic Sans MS"/>
                <a:cs typeface="Comic Sans MS"/>
              </a:rPr>
              <a:t>l</a:t>
            </a:r>
            <a:r>
              <a:rPr sz="1200" b="1" spc="-15" dirty="0">
                <a:latin typeface="Comic Sans MS"/>
                <a:cs typeface="Comic Sans MS"/>
              </a:rPr>
              <a:t>a</a:t>
            </a:r>
            <a:r>
              <a:rPr sz="1200" b="1" spc="-5" dirty="0">
                <a:latin typeface="Comic Sans MS"/>
                <a:cs typeface="Comic Sans MS"/>
              </a:rPr>
              <a:t>t</a:t>
            </a:r>
            <a:r>
              <a:rPr sz="1200" b="1" dirty="0">
                <a:latin typeface="Comic Sans MS"/>
                <a:cs typeface="Comic Sans MS"/>
              </a:rPr>
              <a:t>e hei</a:t>
            </a:r>
            <a:r>
              <a:rPr sz="1200" b="1" spc="-10" dirty="0">
                <a:latin typeface="Comic Sans MS"/>
                <a:cs typeface="Comic Sans MS"/>
              </a:rPr>
              <a:t>g</a:t>
            </a:r>
            <a:r>
              <a:rPr sz="1200" b="1" dirty="0">
                <a:latin typeface="Comic Sans MS"/>
                <a:cs typeface="Comic Sans MS"/>
              </a:rPr>
              <a:t>ht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9061" y="3687402"/>
            <a:ext cx="10033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scanf(…)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40922" y="3687402"/>
            <a:ext cx="11252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</a:t>
            </a:r>
            <a:r>
              <a:rPr sz="1600" b="1" dirty="0">
                <a:latin typeface="Courier New"/>
                <a:cs typeface="Courier New"/>
              </a:rPr>
              <a:t>rintf(…)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45065" y="4403597"/>
            <a:ext cx="3994785" cy="346075"/>
          </a:xfrm>
          <a:custGeom>
            <a:avLst/>
            <a:gdLst/>
            <a:ahLst/>
            <a:cxnLst/>
            <a:rect l="l" t="t" r="r" b="b"/>
            <a:pathLst>
              <a:path w="3994784" h="346075">
                <a:moveTo>
                  <a:pt x="0" y="0"/>
                </a:moveTo>
                <a:lnTo>
                  <a:pt x="9649" y="41476"/>
                </a:lnTo>
                <a:lnTo>
                  <a:pt x="37074" y="79367"/>
                </a:lnTo>
                <a:lnTo>
                  <a:pt x="79991" y="112454"/>
                </a:lnTo>
                <a:lnTo>
                  <a:pt x="116082" y="131242"/>
                </a:lnTo>
                <a:lnTo>
                  <a:pt x="157366" y="146991"/>
                </a:lnTo>
                <a:lnTo>
                  <a:pt x="203168" y="159341"/>
                </a:lnTo>
                <a:lnTo>
                  <a:pt x="252810" y="167930"/>
                </a:lnTo>
                <a:lnTo>
                  <a:pt x="305616" y="172398"/>
                </a:lnTo>
                <a:lnTo>
                  <a:pt x="332994" y="172973"/>
                </a:lnTo>
                <a:lnTo>
                  <a:pt x="1664208" y="172973"/>
                </a:lnTo>
                <a:lnTo>
                  <a:pt x="1691482" y="173549"/>
                </a:lnTo>
                <a:lnTo>
                  <a:pt x="1744143" y="178017"/>
                </a:lnTo>
                <a:lnTo>
                  <a:pt x="1793712" y="186606"/>
                </a:lnTo>
                <a:lnTo>
                  <a:pt x="1839497" y="198956"/>
                </a:lnTo>
                <a:lnTo>
                  <a:pt x="1880808" y="214705"/>
                </a:lnTo>
                <a:lnTo>
                  <a:pt x="1916955" y="233493"/>
                </a:lnTo>
                <a:lnTo>
                  <a:pt x="1959983" y="266580"/>
                </a:lnTo>
                <a:lnTo>
                  <a:pt x="1987509" y="304471"/>
                </a:lnTo>
                <a:lnTo>
                  <a:pt x="1997202" y="345947"/>
                </a:lnTo>
                <a:lnTo>
                  <a:pt x="1998302" y="331799"/>
                </a:lnTo>
                <a:lnTo>
                  <a:pt x="2014130" y="291382"/>
                </a:lnTo>
                <a:lnTo>
                  <a:pt x="2046973" y="254957"/>
                </a:lnTo>
                <a:lnTo>
                  <a:pt x="2094547" y="223742"/>
                </a:lnTo>
                <a:lnTo>
                  <a:pt x="2133319" y="206428"/>
                </a:lnTo>
                <a:lnTo>
                  <a:pt x="2176947" y="192334"/>
                </a:lnTo>
                <a:lnTo>
                  <a:pt x="2224753" y="181819"/>
                </a:lnTo>
                <a:lnTo>
                  <a:pt x="2276061" y="175245"/>
                </a:lnTo>
                <a:lnTo>
                  <a:pt x="2330196" y="172973"/>
                </a:lnTo>
                <a:lnTo>
                  <a:pt x="3661410" y="172973"/>
                </a:lnTo>
                <a:lnTo>
                  <a:pt x="3688684" y="172398"/>
                </a:lnTo>
                <a:lnTo>
                  <a:pt x="3741345" y="167930"/>
                </a:lnTo>
                <a:lnTo>
                  <a:pt x="3790914" y="159341"/>
                </a:lnTo>
                <a:lnTo>
                  <a:pt x="3836699" y="146991"/>
                </a:lnTo>
                <a:lnTo>
                  <a:pt x="3878010" y="131242"/>
                </a:lnTo>
                <a:lnTo>
                  <a:pt x="3914157" y="112454"/>
                </a:lnTo>
                <a:lnTo>
                  <a:pt x="3957185" y="79367"/>
                </a:lnTo>
                <a:lnTo>
                  <a:pt x="3984711" y="41476"/>
                </a:lnTo>
                <a:lnTo>
                  <a:pt x="3993298" y="14148"/>
                </a:lnTo>
                <a:lnTo>
                  <a:pt x="3994404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82809" y="2891789"/>
            <a:ext cx="0" cy="729615"/>
          </a:xfrm>
          <a:custGeom>
            <a:avLst/>
            <a:gdLst/>
            <a:ahLst/>
            <a:cxnLst/>
            <a:rect l="l" t="t" r="r" b="b"/>
            <a:pathLst>
              <a:path h="729614">
                <a:moveTo>
                  <a:pt x="0" y="729234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68959" y="2884170"/>
            <a:ext cx="0" cy="716280"/>
          </a:xfrm>
          <a:custGeom>
            <a:avLst/>
            <a:gdLst/>
            <a:ahLst/>
            <a:cxnLst/>
            <a:rect l="l" t="t" r="r" b="b"/>
            <a:pathLst>
              <a:path h="716279">
                <a:moveTo>
                  <a:pt x="0" y="716279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78185" y="4862576"/>
            <a:ext cx="8154034" cy="198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80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Implement 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es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modules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functions</a:t>
            </a: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implemen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functio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yo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consid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433070" lvl="1" indent="-134620">
              <a:lnSpc>
                <a:spcPct val="100000"/>
              </a:lnSpc>
              <a:spcBef>
                <a:spcPts val="145"/>
              </a:spcBef>
              <a:buFont typeface="Calibri"/>
              <a:buChar char="−"/>
              <a:tabLst>
                <a:tab pos="433705" algn="l"/>
              </a:tabLst>
            </a:pPr>
            <a:r>
              <a:rPr sz="2000" spc="-5" dirty="0">
                <a:latin typeface="Calibri"/>
                <a:cs typeface="Calibri"/>
              </a:rPr>
              <a:t>function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input</a:t>
            </a:r>
            <a:endParaRPr sz="2000" dirty="0">
              <a:latin typeface="Calibri"/>
              <a:cs typeface="Calibri"/>
            </a:endParaRPr>
          </a:p>
          <a:p>
            <a:pPr marL="433070" lvl="1" indent="-135255">
              <a:lnSpc>
                <a:spcPct val="100000"/>
              </a:lnSpc>
              <a:spcBef>
                <a:spcPts val="125"/>
              </a:spcBef>
              <a:buFont typeface="Calibri"/>
              <a:buChar char="−"/>
              <a:tabLst>
                <a:tab pos="433705" algn="l"/>
              </a:tabLst>
            </a:pPr>
            <a:r>
              <a:rPr sz="2000" spc="-5" dirty="0">
                <a:latin typeface="Calibri"/>
                <a:cs typeface="Calibri"/>
              </a:rPr>
              <a:t>an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gor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thm </a:t>
            </a:r>
            <a:r>
              <a:rPr sz="2000" dirty="0">
                <a:latin typeface="Calibri"/>
                <a:cs typeface="Calibri"/>
              </a:rPr>
              <a:t>tha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is</a:t>
            </a:r>
            <a:r>
              <a:rPr sz="2000" spc="-5" dirty="0">
                <a:latin typeface="Calibri"/>
                <a:cs typeface="Calibri"/>
              </a:rPr>
              <a:t> needed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result</a:t>
            </a:r>
          </a:p>
          <a:p>
            <a:pPr marL="433070" lvl="1" indent="-135255">
              <a:lnSpc>
                <a:spcPts val="2305"/>
              </a:lnSpc>
              <a:spcBef>
                <a:spcPts val="125"/>
              </a:spcBef>
              <a:buFont typeface="Calibri"/>
              <a:buChar char="−"/>
              <a:tabLst>
                <a:tab pos="433705" algn="l"/>
              </a:tabLst>
            </a:pPr>
            <a:r>
              <a:rPr sz="2000" spc="-5" dirty="0">
                <a:latin typeface="Calibri"/>
                <a:cs typeface="Calibri"/>
              </a:rPr>
              <a:t>function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output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0106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00" y="6877050"/>
            <a:ext cx="1847850" cy="638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98" y="837324"/>
            <a:ext cx="9229302" cy="58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91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668" y="533257"/>
            <a:ext cx="764623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pc="25" dirty="0"/>
              <a:t>IV. Case study: Integer Digits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203583" y="5446776"/>
            <a:ext cx="2485390" cy="228600"/>
          </a:xfrm>
          <a:custGeom>
            <a:avLst/>
            <a:gdLst/>
            <a:ahLst/>
            <a:cxnLst/>
            <a:rect l="l" t="t" r="r" b="b"/>
            <a:pathLst>
              <a:path w="2485390" h="228600">
                <a:moveTo>
                  <a:pt x="2484881" y="228600"/>
                </a:moveTo>
                <a:lnTo>
                  <a:pt x="2484881" y="114300"/>
                </a:lnTo>
                <a:lnTo>
                  <a:pt x="0" y="114300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03583" y="5446776"/>
            <a:ext cx="2540" cy="228600"/>
          </a:xfrm>
          <a:custGeom>
            <a:avLst/>
            <a:gdLst/>
            <a:ahLst/>
            <a:cxnLst/>
            <a:rect l="l" t="t" r="r" b="b"/>
            <a:pathLst>
              <a:path w="2539" h="228600">
                <a:moveTo>
                  <a:pt x="0" y="228600"/>
                </a:moveTo>
                <a:lnTo>
                  <a:pt x="2285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17939" y="5446776"/>
            <a:ext cx="2486025" cy="228600"/>
          </a:xfrm>
          <a:custGeom>
            <a:avLst/>
            <a:gdLst/>
            <a:ahLst/>
            <a:cxnLst/>
            <a:rect l="l" t="t" r="r" b="b"/>
            <a:pathLst>
              <a:path w="2486025" h="228600">
                <a:moveTo>
                  <a:pt x="0" y="228600"/>
                </a:moveTo>
                <a:lnTo>
                  <a:pt x="0" y="114300"/>
                </a:lnTo>
                <a:lnTo>
                  <a:pt x="2485644" y="114299"/>
                </a:lnTo>
                <a:lnTo>
                  <a:pt x="2485644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2533" y="5038344"/>
            <a:ext cx="1560830" cy="408940"/>
          </a:xfrm>
          <a:custGeom>
            <a:avLst/>
            <a:gdLst/>
            <a:ahLst/>
            <a:cxnLst/>
            <a:rect l="l" t="t" r="r" b="b"/>
            <a:pathLst>
              <a:path w="1560829" h="408939">
                <a:moveTo>
                  <a:pt x="1560575" y="67817"/>
                </a:moveTo>
                <a:lnTo>
                  <a:pt x="1547626" y="28047"/>
                </a:lnTo>
                <a:lnTo>
                  <a:pt x="1514702" y="3656"/>
                </a:lnTo>
                <a:lnTo>
                  <a:pt x="68579" y="0"/>
                </a:lnTo>
                <a:lnTo>
                  <a:pt x="53978" y="1531"/>
                </a:lnTo>
                <a:lnTo>
                  <a:pt x="18059" y="21915"/>
                </a:lnTo>
                <a:lnTo>
                  <a:pt x="549" y="59187"/>
                </a:lnTo>
                <a:lnTo>
                  <a:pt x="0" y="339852"/>
                </a:lnTo>
                <a:lnTo>
                  <a:pt x="1516" y="354375"/>
                </a:lnTo>
                <a:lnTo>
                  <a:pt x="21801" y="390163"/>
                </a:lnTo>
                <a:lnTo>
                  <a:pt x="59221" y="407809"/>
                </a:lnTo>
                <a:lnTo>
                  <a:pt x="1492757" y="408431"/>
                </a:lnTo>
                <a:lnTo>
                  <a:pt x="1507096" y="406898"/>
                </a:lnTo>
                <a:lnTo>
                  <a:pt x="1542596" y="386405"/>
                </a:lnTo>
                <a:lnTo>
                  <a:pt x="1560027" y="348647"/>
                </a:lnTo>
                <a:lnTo>
                  <a:pt x="1560575" y="67817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22533" y="5038344"/>
            <a:ext cx="1560830" cy="408940"/>
          </a:xfrm>
          <a:custGeom>
            <a:avLst/>
            <a:gdLst/>
            <a:ahLst/>
            <a:cxnLst/>
            <a:rect l="l" t="t" r="r" b="b"/>
            <a:pathLst>
              <a:path w="1560829" h="408939">
                <a:moveTo>
                  <a:pt x="68579" y="0"/>
                </a:moveTo>
                <a:lnTo>
                  <a:pt x="28404" y="12812"/>
                </a:lnTo>
                <a:lnTo>
                  <a:pt x="3818" y="45426"/>
                </a:lnTo>
                <a:lnTo>
                  <a:pt x="0" y="339852"/>
                </a:lnTo>
                <a:lnTo>
                  <a:pt x="1516" y="354375"/>
                </a:lnTo>
                <a:lnTo>
                  <a:pt x="21801" y="390163"/>
                </a:lnTo>
                <a:lnTo>
                  <a:pt x="59221" y="407809"/>
                </a:lnTo>
                <a:lnTo>
                  <a:pt x="1492757" y="408431"/>
                </a:lnTo>
                <a:lnTo>
                  <a:pt x="1507096" y="406898"/>
                </a:lnTo>
                <a:lnTo>
                  <a:pt x="1542596" y="386405"/>
                </a:lnTo>
                <a:lnTo>
                  <a:pt x="1560027" y="348647"/>
                </a:lnTo>
                <a:lnTo>
                  <a:pt x="1560575" y="67817"/>
                </a:lnTo>
                <a:lnTo>
                  <a:pt x="1559027" y="53401"/>
                </a:lnTo>
                <a:lnTo>
                  <a:pt x="1538432" y="17769"/>
                </a:lnTo>
                <a:lnTo>
                  <a:pt x="1500824" y="479"/>
                </a:lnTo>
                <a:lnTo>
                  <a:pt x="68579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22183" y="5675376"/>
            <a:ext cx="2190750" cy="406400"/>
          </a:xfrm>
          <a:custGeom>
            <a:avLst/>
            <a:gdLst/>
            <a:ahLst/>
            <a:cxnLst/>
            <a:rect l="l" t="t" r="r" b="b"/>
            <a:pathLst>
              <a:path w="2190750" h="406400">
                <a:moveTo>
                  <a:pt x="2190750" y="67055"/>
                </a:moveTo>
                <a:lnTo>
                  <a:pt x="2177792" y="27175"/>
                </a:lnTo>
                <a:lnTo>
                  <a:pt x="2144651" y="3273"/>
                </a:lnTo>
                <a:lnTo>
                  <a:pt x="67818" y="0"/>
                </a:lnTo>
                <a:lnTo>
                  <a:pt x="53322" y="1528"/>
                </a:lnTo>
                <a:lnTo>
                  <a:pt x="17560" y="21955"/>
                </a:lnTo>
                <a:lnTo>
                  <a:pt x="413" y="59567"/>
                </a:lnTo>
                <a:lnTo>
                  <a:pt x="0" y="338328"/>
                </a:lnTo>
                <a:lnTo>
                  <a:pt x="1548" y="352744"/>
                </a:lnTo>
                <a:lnTo>
                  <a:pt x="22143" y="388376"/>
                </a:lnTo>
                <a:lnTo>
                  <a:pt x="59751" y="405666"/>
                </a:lnTo>
                <a:lnTo>
                  <a:pt x="2123694" y="406145"/>
                </a:lnTo>
                <a:lnTo>
                  <a:pt x="2138152" y="404580"/>
                </a:lnTo>
                <a:lnTo>
                  <a:pt x="2173533" y="383772"/>
                </a:lnTo>
                <a:lnTo>
                  <a:pt x="2190346" y="345827"/>
                </a:lnTo>
                <a:lnTo>
                  <a:pt x="2190750" y="6705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2183" y="5675376"/>
            <a:ext cx="2190750" cy="406400"/>
          </a:xfrm>
          <a:custGeom>
            <a:avLst/>
            <a:gdLst/>
            <a:ahLst/>
            <a:cxnLst/>
            <a:rect l="l" t="t" r="r" b="b"/>
            <a:pathLst>
              <a:path w="2190750" h="406400">
                <a:moveTo>
                  <a:pt x="67818" y="0"/>
                </a:moveTo>
                <a:lnTo>
                  <a:pt x="27859" y="12819"/>
                </a:lnTo>
                <a:lnTo>
                  <a:pt x="3503" y="45641"/>
                </a:lnTo>
                <a:lnTo>
                  <a:pt x="0" y="338328"/>
                </a:lnTo>
                <a:lnTo>
                  <a:pt x="1548" y="352744"/>
                </a:lnTo>
                <a:lnTo>
                  <a:pt x="22143" y="388376"/>
                </a:lnTo>
                <a:lnTo>
                  <a:pt x="59751" y="405666"/>
                </a:lnTo>
                <a:lnTo>
                  <a:pt x="2123694" y="406145"/>
                </a:lnTo>
                <a:lnTo>
                  <a:pt x="2138152" y="404580"/>
                </a:lnTo>
                <a:lnTo>
                  <a:pt x="2173533" y="383772"/>
                </a:lnTo>
                <a:lnTo>
                  <a:pt x="2190346" y="345827"/>
                </a:lnTo>
                <a:lnTo>
                  <a:pt x="2190750" y="67055"/>
                </a:lnTo>
                <a:lnTo>
                  <a:pt x="2189204" y="52517"/>
                </a:lnTo>
                <a:lnTo>
                  <a:pt x="2168563" y="17008"/>
                </a:lnTo>
                <a:lnTo>
                  <a:pt x="2130605" y="343"/>
                </a:lnTo>
                <a:lnTo>
                  <a:pt x="6781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08589" y="5675376"/>
            <a:ext cx="2189480" cy="406400"/>
          </a:xfrm>
          <a:custGeom>
            <a:avLst/>
            <a:gdLst/>
            <a:ahLst/>
            <a:cxnLst/>
            <a:rect l="l" t="t" r="r" b="b"/>
            <a:pathLst>
              <a:path w="2189479" h="406400">
                <a:moveTo>
                  <a:pt x="2189225" y="67055"/>
                </a:moveTo>
                <a:lnTo>
                  <a:pt x="2176138" y="27364"/>
                </a:lnTo>
                <a:lnTo>
                  <a:pt x="2142902" y="3423"/>
                </a:lnTo>
                <a:lnTo>
                  <a:pt x="67817" y="0"/>
                </a:lnTo>
                <a:lnTo>
                  <a:pt x="53322" y="1528"/>
                </a:lnTo>
                <a:lnTo>
                  <a:pt x="17560" y="21955"/>
                </a:lnTo>
                <a:lnTo>
                  <a:pt x="413" y="59567"/>
                </a:lnTo>
                <a:lnTo>
                  <a:pt x="0" y="338328"/>
                </a:lnTo>
                <a:lnTo>
                  <a:pt x="1548" y="352744"/>
                </a:lnTo>
                <a:lnTo>
                  <a:pt x="22143" y="388376"/>
                </a:lnTo>
                <a:lnTo>
                  <a:pt x="59751" y="405666"/>
                </a:lnTo>
                <a:lnTo>
                  <a:pt x="2121407" y="406145"/>
                </a:lnTo>
                <a:lnTo>
                  <a:pt x="2135824" y="404597"/>
                </a:lnTo>
                <a:lnTo>
                  <a:pt x="2171456" y="384002"/>
                </a:lnTo>
                <a:lnTo>
                  <a:pt x="2188746" y="346394"/>
                </a:lnTo>
                <a:lnTo>
                  <a:pt x="2189225" y="6705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08589" y="5675376"/>
            <a:ext cx="2189480" cy="406400"/>
          </a:xfrm>
          <a:custGeom>
            <a:avLst/>
            <a:gdLst/>
            <a:ahLst/>
            <a:cxnLst/>
            <a:rect l="l" t="t" r="r" b="b"/>
            <a:pathLst>
              <a:path w="2189479" h="406400">
                <a:moveTo>
                  <a:pt x="67817" y="0"/>
                </a:moveTo>
                <a:lnTo>
                  <a:pt x="27859" y="12819"/>
                </a:lnTo>
                <a:lnTo>
                  <a:pt x="3503" y="45641"/>
                </a:lnTo>
                <a:lnTo>
                  <a:pt x="0" y="338328"/>
                </a:lnTo>
                <a:lnTo>
                  <a:pt x="1548" y="352744"/>
                </a:lnTo>
                <a:lnTo>
                  <a:pt x="22143" y="388376"/>
                </a:lnTo>
                <a:lnTo>
                  <a:pt x="59751" y="405666"/>
                </a:lnTo>
                <a:lnTo>
                  <a:pt x="2121407" y="406145"/>
                </a:lnTo>
                <a:lnTo>
                  <a:pt x="2135824" y="404597"/>
                </a:lnTo>
                <a:lnTo>
                  <a:pt x="2171456" y="384002"/>
                </a:lnTo>
                <a:lnTo>
                  <a:pt x="2188746" y="346394"/>
                </a:lnTo>
                <a:lnTo>
                  <a:pt x="2189225" y="67055"/>
                </a:lnTo>
                <a:lnTo>
                  <a:pt x="2187660" y="52597"/>
                </a:lnTo>
                <a:lnTo>
                  <a:pt x="2166852" y="17216"/>
                </a:lnTo>
                <a:lnTo>
                  <a:pt x="2128907" y="403"/>
                </a:lnTo>
                <a:lnTo>
                  <a:pt x="6781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2709" y="5675376"/>
            <a:ext cx="2190750" cy="406400"/>
          </a:xfrm>
          <a:custGeom>
            <a:avLst/>
            <a:gdLst/>
            <a:ahLst/>
            <a:cxnLst/>
            <a:rect l="l" t="t" r="r" b="b"/>
            <a:pathLst>
              <a:path w="2190750" h="406400">
                <a:moveTo>
                  <a:pt x="2190750" y="67055"/>
                </a:moveTo>
                <a:lnTo>
                  <a:pt x="2177882" y="27364"/>
                </a:lnTo>
                <a:lnTo>
                  <a:pt x="2144719" y="3423"/>
                </a:lnTo>
                <a:lnTo>
                  <a:pt x="67818" y="0"/>
                </a:lnTo>
                <a:lnTo>
                  <a:pt x="53322" y="1528"/>
                </a:lnTo>
                <a:lnTo>
                  <a:pt x="17560" y="21955"/>
                </a:lnTo>
                <a:lnTo>
                  <a:pt x="413" y="59567"/>
                </a:lnTo>
                <a:lnTo>
                  <a:pt x="0" y="338328"/>
                </a:lnTo>
                <a:lnTo>
                  <a:pt x="1548" y="352744"/>
                </a:lnTo>
                <a:lnTo>
                  <a:pt x="22143" y="388376"/>
                </a:lnTo>
                <a:lnTo>
                  <a:pt x="59751" y="405666"/>
                </a:lnTo>
                <a:lnTo>
                  <a:pt x="2122932" y="406145"/>
                </a:lnTo>
                <a:lnTo>
                  <a:pt x="2137576" y="404597"/>
                </a:lnTo>
                <a:lnTo>
                  <a:pt x="2173247" y="384002"/>
                </a:lnTo>
                <a:lnTo>
                  <a:pt x="2190282" y="346394"/>
                </a:lnTo>
                <a:lnTo>
                  <a:pt x="2190750" y="6705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92709" y="5675376"/>
            <a:ext cx="2190750" cy="406400"/>
          </a:xfrm>
          <a:custGeom>
            <a:avLst/>
            <a:gdLst/>
            <a:ahLst/>
            <a:cxnLst/>
            <a:rect l="l" t="t" r="r" b="b"/>
            <a:pathLst>
              <a:path w="2190750" h="406400">
                <a:moveTo>
                  <a:pt x="67818" y="0"/>
                </a:moveTo>
                <a:lnTo>
                  <a:pt x="27859" y="12819"/>
                </a:lnTo>
                <a:lnTo>
                  <a:pt x="3503" y="45641"/>
                </a:lnTo>
                <a:lnTo>
                  <a:pt x="0" y="338328"/>
                </a:lnTo>
                <a:lnTo>
                  <a:pt x="1548" y="352744"/>
                </a:lnTo>
                <a:lnTo>
                  <a:pt x="22143" y="388376"/>
                </a:lnTo>
                <a:lnTo>
                  <a:pt x="59751" y="405666"/>
                </a:lnTo>
                <a:lnTo>
                  <a:pt x="2122932" y="406145"/>
                </a:lnTo>
                <a:lnTo>
                  <a:pt x="2137576" y="404597"/>
                </a:lnTo>
                <a:lnTo>
                  <a:pt x="2173247" y="384002"/>
                </a:lnTo>
                <a:lnTo>
                  <a:pt x="2190282" y="346394"/>
                </a:lnTo>
                <a:lnTo>
                  <a:pt x="2190750" y="67055"/>
                </a:lnTo>
                <a:lnTo>
                  <a:pt x="2189219" y="52597"/>
                </a:lnTo>
                <a:lnTo>
                  <a:pt x="2168679" y="17216"/>
                </a:lnTo>
                <a:lnTo>
                  <a:pt x="2130565" y="403"/>
                </a:lnTo>
                <a:lnTo>
                  <a:pt x="6781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22203" y="1744883"/>
            <a:ext cx="8000365" cy="2970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98425" indent="-342900">
              <a:lnSpc>
                <a:spcPts val="259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Print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least </a:t>
            </a:r>
            <a:r>
              <a:rPr sz="2400" spc="-5" dirty="0">
                <a:latin typeface="Calibri"/>
                <a:cs typeface="Calibri"/>
              </a:rPr>
              <a:t>significan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digi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intege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entered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" dirty="0">
                <a:latin typeface="Calibri"/>
                <a:cs typeface="Calibri"/>
              </a:rPr>
              <a:t> the keyboard</a:t>
            </a:r>
            <a:endParaRPr sz="2400" dirty="0">
              <a:latin typeface="Calibri"/>
              <a:cs typeface="Calibri"/>
            </a:endParaRPr>
          </a:p>
          <a:p>
            <a:pPr marL="469900" lvl="1">
              <a:spcBef>
                <a:spcPts val="240"/>
              </a:spcBef>
            </a:pPr>
            <a:r>
              <a:rPr sz="2400" i="1" dirty="0">
                <a:solidFill>
                  <a:srgbClr val="006500"/>
                </a:solidFill>
                <a:latin typeface="Calibri"/>
                <a:cs typeface="Calibri"/>
              </a:rPr>
              <a:t>Example:</a:t>
            </a:r>
            <a:endParaRPr sz="2400" dirty="0">
              <a:latin typeface="Calibri"/>
              <a:cs typeface="Calibri"/>
            </a:endParaRPr>
          </a:p>
          <a:p>
            <a:pPr marL="469900" lvl="1">
              <a:spcBef>
                <a:spcPts val="170"/>
              </a:spcBef>
            </a:pPr>
            <a:r>
              <a:rPr sz="2400" spc="-5" dirty="0">
                <a:latin typeface="Courier New"/>
                <a:cs typeface="Courier New"/>
              </a:rPr>
              <a:t>2</a:t>
            </a:r>
            <a:r>
              <a:rPr sz="2400" dirty="0">
                <a:latin typeface="Courier New"/>
                <a:cs typeface="Courier New"/>
              </a:rPr>
              <a:t>4</a:t>
            </a:r>
            <a:r>
              <a:rPr sz="2400" spc="-5" dirty="0">
                <a:latin typeface="Courier New"/>
                <a:cs typeface="Courier New"/>
              </a:rPr>
              <a:t> -</a:t>
            </a:r>
            <a:r>
              <a:rPr sz="2400" dirty="0">
                <a:latin typeface="Courier New"/>
                <a:cs typeface="Courier New"/>
              </a:rPr>
              <a:t>&gt;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4</a:t>
            </a:r>
          </a:p>
          <a:p>
            <a:pPr marL="469900" lvl="1">
              <a:spcBef>
                <a:spcPts val="280"/>
              </a:spcBef>
            </a:pPr>
            <a:r>
              <a:rPr sz="2400" spc="-5" dirty="0">
                <a:latin typeface="Courier New"/>
                <a:cs typeface="Courier New"/>
              </a:rPr>
              <a:t>13</a:t>
            </a:r>
            <a:r>
              <a:rPr sz="2400" dirty="0">
                <a:latin typeface="Courier New"/>
                <a:cs typeface="Courier New"/>
              </a:rPr>
              <a:t>8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dirty="0">
                <a:latin typeface="Courier New"/>
                <a:cs typeface="Courier New"/>
              </a:rPr>
              <a:t>&gt;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8</a:t>
            </a: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54659" marR="5080" indent="-1270">
              <a:lnSpc>
                <a:spcPts val="2590"/>
              </a:lnSpc>
            </a:pP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key </a:t>
            </a:r>
            <a:r>
              <a:rPr sz="2400" dirty="0">
                <a:latin typeface="Calibri"/>
                <a:cs typeface="Calibri"/>
              </a:rPr>
              <a:t>questions</a:t>
            </a:r>
            <a:r>
              <a:rPr sz="2400" spc="-5" dirty="0">
                <a:latin typeface="Calibri"/>
                <a:cs typeface="Calibri"/>
              </a:rPr>
              <a:t> tha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shoul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answer: </a:t>
            </a:r>
            <a:r>
              <a:rPr sz="2400" spc="-5" dirty="0">
                <a:solidFill>
                  <a:srgbClr val="003300"/>
                </a:solidFill>
                <a:latin typeface="Calibri"/>
                <a:cs typeface="Calibri"/>
              </a:rPr>
              <a:t>Ho</a:t>
            </a:r>
            <a:r>
              <a:rPr sz="2400" dirty="0">
                <a:solidFill>
                  <a:srgbClr val="0033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3300"/>
                </a:solidFill>
                <a:latin typeface="Calibri"/>
                <a:cs typeface="Calibri"/>
              </a:rPr>
              <a:t>many function</a:t>
            </a:r>
            <a:r>
              <a:rPr sz="2400" dirty="0">
                <a:solidFill>
                  <a:srgbClr val="003300"/>
                </a:solidFill>
                <a:latin typeface="Calibri"/>
                <a:cs typeface="Calibri"/>
              </a:rPr>
              <a:t>s </a:t>
            </a:r>
            <a:r>
              <a:rPr sz="2400" spc="-5" dirty="0">
                <a:solidFill>
                  <a:srgbClr val="003300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0033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3300"/>
                </a:solidFill>
                <a:latin typeface="Calibri"/>
                <a:cs typeface="Calibri"/>
              </a:rPr>
              <a:t>I </a:t>
            </a:r>
            <a:r>
              <a:rPr sz="2400" dirty="0">
                <a:solidFill>
                  <a:srgbClr val="003300"/>
                </a:solidFill>
                <a:latin typeface="Calibri"/>
                <a:cs typeface="Calibri"/>
              </a:rPr>
              <a:t>need?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91233" y="5144740"/>
            <a:ext cx="42418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omic Sans MS"/>
                <a:cs typeface="Comic Sans MS"/>
              </a:rPr>
              <a:t>main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9809" y="5781010"/>
            <a:ext cx="147510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mic Sans MS"/>
                <a:cs typeface="Comic Sans MS"/>
              </a:rPr>
              <a:t>enter an integer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91133" y="5781010"/>
            <a:ext cx="202247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mic Sans MS"/>
                <a:cs typeface="Comic Sans MS"/>
              </a:rPr>
              <a:t>extract </a:t>
            </a:r>
            <a:r>
              <a:rPr sz="1500" spc="-5" dirty="0">
                <a:latin typeface="Comic Sans MS"/>
                <a:cs typeface="Comic Sans MS"/>
              </a:rPr>
              <a:t>the</a:t>
            </a:r>
            <a:r>
              <a:rPr sz="1500" spc="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first</a:t>
            </a:r>
            <a:r>
              <a:rPr sz="1500" spc="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digit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99459" y="5781010"/>
            <a:ext cx="177609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mic Sans MS"/>
                <a:cs typeface="Comic Sans MS"/>
              </a:rPr>
              <a:t>print </a:t>
            </a:r>
            <a:r>
              <a:rPr sz="1500" spc="-5" dirty="0">
                <a:latin typeface="Comic Sans MS"/>
                <a:cs typeface="Comic Sans MS"/>
              </a:rPr>
              <a:t>the</a:t>
            </a:r>
            <a:r>
              <a:rPr sz="1500" spc="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first</a:t>
            </a:r>
            <a:r>
              <a:rPr sz="1500" spc="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digit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84787" y="6219527"/>
            <a:ext cx="10033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scanf(…)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96284" y="6291163"/>
            <a:ext cx="11252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printf(…)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9525" y="6306459"/>
            <a:ext cx="20457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AU" sz="1600" dirty="0" err="1">
                <a:latin typeface="Courier New"/>
                <a:cs typeface="Courier New"/>
              </a:rPr>
              <a:t>getF</a:t>
            </a:r>
            <a:r>
              <a:rPr sz="1600" dirty="0" err="1">
                <a:latin typeface="Courier New"/>
                <a:cs typeface="Courier New"/>
              </a:rPr>
              <a:t>irstDigit</a:t>
            </a:r>
            <a:r>
              <a:rPr sz="1600" dirty="0">
                <a:latin typeface="Courier New"/>
                <a:cs typeface="Courier New"/>
              </a:rPr>
              <a:t>(…)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6100" y="778352"/>
            <a:ext cx="236474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Exampl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8689" y="1690116"/>
            <a:ext cx="4616450" cy="4493260"/>
          </a:xfrm>
          <a:prstGeom prst="rect">
            <a:avLst/>
          </a:prstGeom>
          <a:solidFill>
            <a:srgbClr val="EAEAEA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/*</a:t>
            </a:r>
            <a:endParaRPr sz="1600">
              <a:latin typeface="Calibri"/>
              <a:cs typeface="Calibri"/>
            </a:endParaRPr>
          </a:p>
          <a:p>
            <a:pPr marL="18161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*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Prin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the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firs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digi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of an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int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eger</a:t>
            </a:r>
            <a:endParaRPr sz="1600">
              <a:latin typeface="Calibri"/>
              <a:cs typeface="Calibri"/>
            </a:endParaRPr>
          </a:p>
          <a:p>
            <a:pPr marL="90170">
              <a:lnSpc>
                <a:spcPts val="1885"/>
              </a:lnSpc>
            </a:pP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*/</a:t>
            </a:r>
            <a:endParaRPr sz="1600">
              <a:latin typeface="Calibri"/>
              <a:cs typeface="Calibri"/>
            </a:endParaRPr>
          </a:p>
          <a:p>
            <a:pPr marL="90170">
              <a:lnSpc>
                <a:spcPts val="1885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&lt;stdio.h&gt;</a:t>
            </a:r>
            <a:endParaRPr sz="1600">
              <a:latin typeface="Courier New"/>
              <a:cs typeface="Courier New"/>
            </a:endParaRPr>
          </a:p>
          <a:p>
            <a:pPr marL="90170" marR="972185">
              <a:lnSpc>
                <a:spcPct val="200599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getFirstDigit(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600" spc="-5" dirty="0">
                <a:latin typeface="Courier New"/>
                <a:cs typeface="Courier New"/>
              </a:rPr>
              <a:t>nu</a:t>
            </a:r>
            <a:r>
              <a:rPr sz="1600" dirty="0">
                <a:latin typeface="Courier New"/>
                <a:cs typeface="Courier New"/>
              </a:rPr>
              <a:t>m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);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main(void)</a:t>
            </a:r>
            <a:endParaRPr sz="1600">
              <a:latin typeface="Courier New"/>
              <a:cs typeface="Courier New"/>
            </a:endParaRPr>
          </a:p>
          <a:p>
            <a:pPr marL="90170">
              <a:lnSpc>
                <a:spcPts val="1914"/>
              </a:lnSpc>
              <a:spcBef>
                <a:spcPts val="95"/>
              </a:spcBef>
            </a:pPr>
            <a:r>
              <a:rPr sz="1600" dirty="0">
                <a:latin typeface="Comic Sans MS"/>
                <a:cs typeface="Comic Sans MS"/>
              </a:rPr>
              <a:t>{</a:t>
            </a:r>
            <a:endParaRPr sz="1600">
              <a:latin typeface="Comic Sans MS"/>
              <a:cs typeface="Comic Sans MS"/>
            </a:endParaRPr>
          </a:p>
          <a:p>
            <a:pPr marL="334010" marR="849630" indent="-62230">
              <a:lnSpc>
                <a:spcPct val="98100"/>
              </a:lnSpc>
              <a:spcBef>
                <a:spcPts val="30"/>
              </a:spcBef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t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number, digit; printf(“Enter an integer:”); scanf(“%d”, &amp;number);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750">
              <a:latin typeface="Times New Roman"/>
              <a:cs typeface="Times New Roman"/>
            </a:endParaRPr>
          </a:p>
          <a:p>
            <a:pPr marL="272415" indent="5969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digit =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getFirstDigi</a:t>
            </a:r>
            <a:r>
              <a:rPr sz="1600" b="1" spc="5" dirty="0">
                <a:latin typeface="Courier New"/>
                <a:cs typeface="Courier New"/>
              </a:rPr>
              <a:t>t</a:t>
            </a:r>
            <a:r>
              <a:rPr sz="1600" dirty="0">
                <a:latin typeface="Courier New"/>
                <a:cs typeface="Courier New"/>
              </a:rPr>
              <a:t>( </a:t>
            </a:r>
            <a:r>
              <a:rPr sz="1600" b="1" dirty="0">
                <a:latin typeface="Courier New"/>
                <a:cs typeface="Courier New"/>
              </a:rPr>
              <a:t>number </a:t>
            </a:r>
            <a:r>
              <a:rPr sz="1600" dirty="0">
                <a:latin typeface="Courier New"/>
                <a:cs typeface="Courier New"/>
              </a:rPr>
              <a:t>)</a:t>
            </a:r>
            <a:r>
              <a:rPr sz="1600" b="1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650">
              <a:latin typeface="Times New Roman"/>
              <a:cs typeface="Times New Roman"/>
            </a:endParaRPr>
          </a:p>
          <a:p>
            <a:pPr marL="272415" marR="17970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printf(“The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digit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is: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%d”,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digit);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retur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n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15"/>
              </a:spcBef>
            </a:pPr>
            <a:r>
              <a:rPr sz="1600" dirty="0">
                <a:latin typeface="Comic Sans MS"/>
                <a:cs typeface="Comic Sans MS"/>
              </a:rPr>
              <a:t>}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22911" y="4238625"/>
            <a:ext cx="3781805" cy="2536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00801" y="4309554"/>
            <a:ext cx="2715895" cy="2423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/*</a:t>
            </a:r>
            <a:endParaRPr sz="1600">
              <a:latin typeface="Calibri"/>
              <a:cs typeface="Calibri"/>
            </a:endParaRPr>
          </a:p>
          <a:p>
            <a:pPr marL="252729" indent="-148590">
              <a:lnSpc>
                <a:spcPct val="100000"/>
              </a:lnSpc>
              <a:spcBef>
                <a:spcPts val="5"/>
              </a:spcBef>
              <a:buChar char="*"/>
              <a:tabLst>
                <a:tab pos="253365" algn="l"/>
              </a:tabLst>
            </a:pP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Extract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s</a:t>
            </a:r>
            <a:r>
              <a:rPr sz="1600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th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leas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significant</a:t>
            </a:r>
            <a:endParaRPr sz="1600">
              <a:latin typeface="Calibri"/>
              <a:cs typeface="Calibri"/>
            </a:endParaRPr>
          </a:p>
          <a:p>
            <a:pPr marL="251460" indent="-147320">
              <a:lnSpc>
                <a:spcPct val="100000"/>
              </a:lnSpc>
              <a:spcBef>
                <a:spcPts val="5"/>
              </a:spcBef>
              <a:buChar char="*"/>
              <a:tabLst>
                <a:tab pos="252095" algn="l"/>
              </a:tabLst>
            </a:pP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digi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spc="5" dirty="0">
                <a:solidFill>
                  <a:srgbClr val="003300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f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an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integer</a:t>
            </a:r>
            <a:endParaRPr sz="1600">
              <a:latin typeface="Calibri"/>
              <a:cs typeface="Calibri"/>
            </a:endParaRPr>
          </a:p>
          <a:p>
            <a:pPr marL="251460" indent="-147320">
              <a:lnSpc>
                <a:spcPct val="100000"/>
              </a:lnSpc>
              <a:spcBef>
                <a:spcPts val="5"/>
              </a:spcBef>
              <a:buChar char="*"/>
              <a:tabLst>
                <a:tab pos="252095" algn="l"/>
              </a:tabLst>
            </a:pP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pre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nu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m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–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integer</a:t>
            </a:r>
            <a:endParaRPr sz="1600">
              <a:latin typeface="Calibri"/>
              <a:cs typeface="Calibri"/>
            </a:endParaRPr>
          </a:p>
          <a:p>
            <a:pPr marL="251460" indent="-147320">
              <a:lnSpc>
                <a:spcPct val="100000"/>
              </a:lnSpc>
              <a:spcBef>
                <a:spcPts val="5"/>
              </a:spcBef>
              <a:buChar char="*"/>
              <a:tabLst>
                <a:tab pos="252095" algn="l"/>
              </a:tabLst>
            </a:pP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post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the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leas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digi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num</a:t>
            </a:r>
            <a:endParaRPr sz="1600">
              <a:latin typeface="Calibri"/>
              <a:cs typeface="Calibri"/>
            </a:endParaRPr>
          </a:p>
          <a:p>
            <a:pPr marL="58419">
              <a:lnSpc>
                <a:spcPts val="1885"/>
              </a:lnSpc>
            </a:pP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*/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85"/>
              </a:lnSpc>
            </a:pPr>
            <a:r>
              <a:rPr sz="1600" b="1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1600" b="1" dirty="0">
                <a:solidFill>
                  <a:srgbClr val="0000FF"/>
                </a:solidFill>
                <a:latin typeface="Courier New"/>
                <a:cs typeface="Courier New"/>
              </a:rPr>
              <a:t>t </a:t>
            </a:r>
            <a:r>
              <a:rPr sz="1600" b="1" dirty="0">
                <a:latin typeface="Courier New"/>
                <a:cs typeface="Courier New"/>
              </a:rPr>
              <a:t>getFirstDigi</a:t>
            </a:r>
            <a:r>
              <a:rPr sz="1600" b="1" spc="5" dirty="0">
                <a:latin typeface="Courier New"/>
                <a:cs typeface="Courier New"/>
              </a:rPr>
              <a:t>t</a:t>
            </a:r>
            <a:r>
              <a:rPr sz="1600" dirty="0">
                <a:latin typeface="Courier New"/>
                <a:cs typeface="Courier New"/>
              </a:rPr>
              <a:t>( </a:t>
            </a:r>
            <a:r>
              <a:rPr sz="1600" b="1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(num % 10);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3350" y="5770290"/>
            <a:ext cx="6369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num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5766" y="1265618"/>
            <a:ext cx="19532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5243957" y="5259323"/>
            <a:ext cx="3251200" cy="228600"/>
          </a:xfrm>
          <a:custGeom>
            <a:avLst/>
            <a:gdLst/>
            <a:ahLst/>
            <a:cxnLst/>
            <a:rect l="l" t="t" r="r" b="b"/>
            <a:pathLst>
              <a:path w="3251200" h="228600">
                <a:moveTo>
                  <a:pt x="3250692" y="228600"/>
                </a:moveTo>
                <a:lnTo>
                  <a:pt x="3250692" y="114300"/>
                </a:lnTo>
                <a:lnTo>
                  <a:pt x="0" y="114300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3957" y="5259323"/>
            <a:ext cx="1625600" cy="228600"/>
          </a:xfrm>
          <a:custGeom>
            <a:avLst/>
            <a:gdLst/>
            <a:ahLst/>
            <a:cxnLst/>
            <a:rect l="l" t="t" r="r" b="b"/>
            <a:pathLst>
              <a:path w="1625600" h="228600">
                <a:moveTo>
                  <a:pt x="1625346" y="228600"/>
                </a:moveTo>
                <a:lnTo>
                  <a:pt x="1625346" y="114300"/>
                </a:lnTo>
                <a:lnTo>
                  <a:pt x="0" y="114300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3969" y="5259323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0" y="228600"/>
                </a:moveTo>
                <a:lnTo>
                  <a:pt x="1523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7861" y="5259323"/>
            <a:ext cx="1626235" cy="228600"/>
          </a:xfrm>
          <a:custGeom>
            <a:avLst/>
            <a:gdLst/>
            <a:ahLst/>
            <a:cxnLst/>
            <a:rect l="l" t="t" r="r" b="b"/>
            <a:pathLst>
              <a:path w="1626235" h="228600">
                <a:moveTo>
                  <a:pt x="0" y="228600"/>
                </a:moveTo>
                <a:lnTo>
                  <a:pt x="0" y="114300"/>
                </a:lnTo>
                <a:lnTo>
                  <a:pt x="1626108" y="114299"/>
                </a:lnTo>
                <a:lnTo>
                  <a:pt x="162610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2515" y="5259323"/>
            <a:ext cx="3251835" cy="228600"/>
          </a:xfrm>
          <a:custGeom>
            <a:avLst/>
            <a:gdLst/>
            <a:ahLst/>
            <a:cxnLst/>
            <a:rect l="l" t="t" r="r" b="b"/>
            <a:pathLst>
              <a:path w="3251835" h="228600">
                <a:moveTo>
                  <a:pt x="0" y="228600"/>
                </a:moveTo>
                <a:lnTo>
                  <a:pt x="0" y="114300"/>
                </a:lnTo>
                <a:lnTo>
                  <a:pt x="3251454" y="114299"/>
                </a:lnTo>
                <a:lnTo>
                  <a:pt x="3251454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0287" y="4850891"/>
            <a:ext cx="1005205" cy="408940"/>
          </a:xfrm>
          <a:custGeom>
            <a:avLst/>
            <a:gdLst/>
            <a:ahLst/>
            <a:cxnLst/>
            <a:rect l="l" t="t" r="r" b="b"/>
            <a:pathLst>
              <a:path w="1005204" h="408939">
                <a:moveTo>
                  <a:pt x="1005077" y="68579"/>
                </a:moveTo>
                <a:lnTo>
                  <a:pt x="992265" y="28404"/>
                </a:lnTo>
                <a:lnTo>
                  <a:pt x="959651" y="3818"/>
                </a:lnTo>
                <a:lnTo>
                  <a:pt x="67817" y="0"/>
                </a:lnTo>
                <a:lnTo>
                  <a:pt x="53479" y="1533"/>
                </a:lnTo>
                <a:lnTo>
                  <a:pt x="17979" y="22026"/>
                </a:lnTo>
                <a:lnTo>
                  <a:pt x="548" y="59784"/>
                </a:lnTo>
                <a:lnTo>
                  <a:pt x="0" y="339852"/>
                </a:lnTo>
                <a:lnTo>
                  <a:pt x="1531" y="354453"/>
                </a:lnTo>
                <a:lnTo>
                  <a:pt x="21915" y="390372"/>
                </a:lnTo>
                <a:lnTo>
                  <a:pt x="59187" y="407882"/>
                </a:lnTo>
                <a:lnTo>
                  <a:pt x="937259" y="408431"/>
                </a:lnTo>
                <a:lnTo>
                  <a:pt x="951598" y="406898"/>
                </a:lnTo>
                <a:lnTo>
                  <a:pt x="987098" y="386405"/>
                </a:lnTo>
                <a:lnTo>
                  <a:pt x="1004529" y="348647"/>
                </a:lnTo>
                <a:lnTo>
                  <a:pt x="1005077" y="68579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40287" y="4850891"/>
            <a:ext cx="1005205" cy="408940"/>
          </a:xfrm>
          <a:custGeom>
            <a:avLst/>
            <a:gdLst/>
            <a:ahLst/>
            <a:cxnLst/>
            <a:rect l="l" t="t" r="r" b="b"/>
            <a:pathLst>
              <a:path w="1005204" h="408939">
                <a:moveTo>
                  <a:pt x="67817" y="0"/>
                </a:moveTo>
                <a:lnTo>
                  <a:pt x="28236" y="12859"/>
                </a:lnTo>
                <a:lnTo>
                  <a:pt x="3811" y="45802"/>
                </a:lnTo>
                <a:lnTo>
                  <a:pt x="0" y="339852"/>
                </a:lnTo>
                <a:lnTo>
                  <a:pt x="1531" y="354453"/>
                </a:lnTo>
                <a:lnTo>
                  <a:pt x="21915" y="390372"/>
                </a:lnTo>
                <a:lnTo>
                  <a:pt x="59187" y="407882"/>
                </a:lnTo>
                <a:lnTo>
                  <a:pt x="937259" y="408431"/>
                </a:lnTo>
                <a:lnTo>
                  <a:pt x="951598" y="406898"/>
                </a:lnTo>
                <a:lnTo>
                  <a:pt x="987098" y="386405"/>
                </a:lnTo>
                <a:lnTo>
                  <a:pt x="1004529" y="348647"/>
                </a:lnTo>
                <a:lnTo>
                  <a:pt x="1005077" y="68579"/>
                </a:lnTo>
                <a:lnTo>
                  <a:pt x="1003546" y="53978"/>
                </a:lnTo>
                <a:lnTo>
                  <a:pt x="983162" y="18059"/>
                </a:lnTo>
                <a:lnTo>
                  <a:pt x="945890" y="549"/>
                </a:lnTo>
                <a:lnTo>
                  <a:pt x="6781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4711" y="5487923"/>
            <a:ext cx="1435735" cy="495300"/>
          </a:xfrm>
          <a:custGeom>
            <a:avLst/>
            <a:gdLst/>
            <a:ahLst/>
            <a:cxnLst/>
            <a:rect l="l" t="t" r="r" b="b"/>
            <a:pathLst>
              <a:path w="1435735" h="495300">
                <a:moveTo>
                  <a:pt x="1435608" y="82295"/>
                </a:moveTo>
                <a:lnTo>
                  <a:pt x="1424716" y="41463"/>
                </a:lnTo>
                <a:lnTo>
                  <a:pt x="1396048" y="12152"/>
                </a:lnTo>
                <a:lnTo>
                  <a:pt x="1355615" y="54"/>
                </a:lnTo>
                <a:lnTo>
                  <a:pt x="83057" y="0"/>
                </a:lnTo>
                <a:lnTo>
                  <a:pt x="68493" y="1259"/>
                </a:lnTo>
                <a:lnTo>
                  <a:pt x="30587" y="18462"/>
                </a:lnTo>
                <a:lnTo>
                  <a:pt x="6036" y="51375"/>
                </a:lnTo>
                <a:lnTo>
                  <a:pt x="0" y="412242"/>
                </a:lnTo>
                <a:lnTo>
                  <a:pt x="1272" y="426741"/>
                </a:lnTo>
                <a:lnTo>
                  <a:pt x="18608" y="464515"/>
                </a:lnTo>
                <a:lnTo>
                  <a:pt x="51609" y="489093"/>
                </a:lnTo>
                <a:lnTo>
                  <a:pt x="1352549" y="495299"/>
                </a:lnTo>
                <a:lnTo>
                  <a:pt x="1367049" y="494027"/>
                </a:lnTo>
                <a:lnTo>
                  <a:pt x="1404823" y="476691"/>
                </a:lnTo>
                <a:lnTo>
                  <a:pt x="1429401" y="443690"/>
                </a:lnTo>
                <a:lnTo>
                  <a:pt x="1435608" y="822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4711" y="5487923"/>
            <a:ext cx="1435735" cy="495300"/>
          </a:xfrm>
          <a:custGeom>
            <a:avLst/>
            <a:gdLst/>
            <a:ahLst/>
            <a:cxnLst/>
            <a:rect l="l" t="t" r="r" b="b"/>
            <a:pathLst>
              <a:path w="1435735" h="495300">
                <a:moveTo>
                  <a:pt x="83057" y="0"/>
                </a:moveTo>
                <a:lnTo>
                  <a:pt x="42035" y="10701"/>
                </a:lnTo>
                <a:lnTo>
                  <a:pt x="12364" y="39010"/>
                </a:lnTo>
                <a:lnTo>
                  <a:pt x="56" y="79231"/>
                </a:lnTo>
                <a:lnTo>
                  <a:pt x="0" y="412242"/>
                </a:lnTo>
                <a:lnTo>
                  <a:pt x="1272" y="426741"/>
                </a:lnTo>
                <a:lnTo>
                  <a:pt x="18608" y="464515"/>
                </a:lnTo>
                <a:lnTo>
                  <a:pt x="51609" y="489093"/>
                </a:lnTo>
                <a:lnTo>
                  <a:pt x="1352549" y="495299"/>
                </a:lnTo>
                <a:lnTo>
                  <a:pt x="1367049" y="494027"/>
                </a:lnTo>
                <a:lnTo>
                  <a:pt x="1404823" y="476691"/>
                </a:lnTo>
                <a:lnTo>
                  <a:pt x="1429401" y="443690"/>
                </a:lnTo>
                <a:lnTo>
                  <a:pt x="1435608" y="82295"/>
                </a:lnTo>
                <a:lnTo>
                  <a:pt x="1434323" y="67756"/>
                </a:lnTo>
                <a:lnTo>
                  <a:pt x="1416838" y="30132"/>
                </a:lnTo>
                <a:lnTo>
                  <a:pt x="1383581" y="5925"/>
                </a:lnTo>
                <a:lnTo>
                  <a:pt x="8305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8111" y="5650782"/>
            <a:ext cx="1290320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5" dirty="0">
                <a:latin typeface="Comic Sans MS"/>
                <a:cs typeface="Comic Sans MS"/>
              </a:rPr>
              <a:t>i</a:t>
            </a:r>
            <a:r>
              <a:rPr sz="1300" b="1" dirty="0">
                <a:latin typeface="Comic Sans MS"/>
                <a:cs typeface="Comic Sans MS"/>
              </a:rPr>
              <a:t>n</a:t>
            </a:r>
            <a:r>
              <a:rPr sz="1300" b="1" spc="-5" dirty="0">
                <a:latin typeface="Comic Sans MS"/>
                <a:cs typeface="Comic Sans MS"/>
              </a:rPr>
              <a:t>pu</a:t>
            </a:r>
            <a:r>
              <a:rPr sz="1300" b="1" dirty="0">
                <a:latin typeface="Comic Sans MS"/>
                <a:cs typeface="Comic Sans MS"/>
              </a:rPr>
              <a:t>t</a:t>
            </a:r>
            <a:r>
              <a:rPr sz="1300" b="1" spc="-10" dirty="0">
                <a:latin typeface="Comic Sans MS"/>
                <a:cs typeface="Comic Sans MS"/>
              </a:rPr>
              <a:t> </a:t>
            </a:r>
            <a:r>
              <a:rPr sz="1300" b="1" spc="-5" dirty="0">
                <a:latin typeface="Comic Sans MS"/>
                <a:cs typeface="Comic Sans MS"/>
              </a:rPr>
              <a:t>a</a:t>
            </a:r>
            <a:r>
              <a:rPr sz="1300" b="1" dirty="0">
                <a:latin typeface="Comic Sans MS"/>
                <a:cs typeface="Comic Sans MS"/>
              </a:rPr>
              <a:t>n</a:t>
            </a:r>
            <a:r>
              <a:rPr sz="1300" b="1" spc="-10" dirty="0">
                <a:latin typeface="Comic Sans MS"/>
                <a:cs typeface="Comic Sans MS"/>
              </a:rPr>
              <a:t> </a:t>
            </a:r>
            <a:r>
              <a:rPr sz="1300" b="1" spc="-5" dirty="0">
                <a:latin typeface="Comic Sans MS"/>
                <a:cs typeface="Comic Sans MS"/>
              </a:rPr>
              <a:t>i</a:t>
            </a:r>
            <a:r>
              <a:rPr sz="1300" b="1" dirty="0">
                <a:latin typeface="Comic Sans MS"/>
                <a:cs typeface="Comic Sans MS"/>
              </a:rPr>
              <a:t>n</a:t>
            </a:r>
            <a:r>
              <a:rPr sz="1300" b="1" spc="-5" dirty="0">
                <a:latin typeface="Comic Sans MS"/>
                <a:cs typeface="Comic Sans MS"/>
              </a:rPr>
              <a:t>teger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0819" y="5487923"/>
            <a:ext cx="1435100" cy="495300"/>
          </a:xfrm>
          <a:custGeom>
            <a:avLst/>
            <a:gdLst/>
            <a:ahLst/>
            <a:cxnLst/>
            <a:rect l="l" t="t" r="r" b="b"/>
            <a:pathLst>
              <a:path w="1435100" h="495300">
                <a:moveTo>
                  <a:pt x="1434845" y="82295"/>
                </a:moveTo>
                <a:lnTo>
                  <a:pt x="1423884" y="41296"/>
                </a:lnTo>
                <a:lnTo>
                  <a:pt x="1395169" y="11951"/>
                </a:lnTo>
                <a:lnTo>
                  <a:pt x="1354957" y="35"/>
                </a:lnTo>
                <a:lnTo>
                  <a:pt x="82295" y="0"/>
                </a:lnTo>
                <a:lnTo>
                  <a:pt x="67691" y="1270"/>
                </a:lnTo>
                <a:lnTo>
                  <a:pt x="29935" y="18624"/>
                </a:lnTo>
                <a:lnTo>
                  <a:pt x="5757" y="51796"/>
                </a:lnTo>
                <a:lnTo>
                  <a:pt x="0" y="412242"/>
                </a:lnTo>
                <a:lnTo>
                  <a:pt x="1259" y="426806"/>
                </a:lnTo>
                <a:lnTo>
                  <a:pt x="18462" y="464712"/>
                </a:lnTo>
                <a:lnTo>
                  <a:pt x="51375" y="489263"/>
                </a:lnTo>
                <a:lnTo>
                  <a:pt x="1352549" y="495299"/>
                </a:lnTo>
                <a:lnTo>
                  <a:pt x="1366891" y="494015"/>
                </a:lnTo>
                <a:lnTo>
                  <a:pt x="1404396" y="476530"/>
                </a:lnTo>
                <a:lnTo>
                  <a:pt x="1428820" y="443273"/>
                </a:lnTo>
                <a:lnTo>
                  <a:pt x="1434845" y="822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00819" y="5487923"/>
            <a:ext cx="1435100" cy="495300"/>
          </a:xfrm>
          <a:custGeom>
            <a:avLst/>
            <a:gdLst/>
            <a:ahLst/>
            <a:cxnLst/>
            <a:rect l="l" t="t" r="r" b="b"/>
            <a:pathLst>
              <a:path w="1435100" h="495300">
                <a:moveTo>
                  <a:pt x="82295" y="0"/>
                </a:moveTo>
                <a:lnTo>
                  <a:pt x="41296" y="10796"/>
                </a:lnTo>
                <a:lnTo>
                  <a:pt x="11951" y="39337"/>
                </a:lnTo>
                <a:lnTo>
                  <a:pt x="35" y="79848"/>
                </a:lnTo>
                <a:lnTo>
                  <a:pt x="0" y="412242"/>
                </a:lnTo>
                <a:lnTo>
                  <a:pt x="1259" y="426806"/>
                </a:lnTo>
                <a:lnTo>
                  <a:pt x="18462" y="464712"/>
                </a:lnTo>
                <a:lnTo>
                  <a:pt x="51375" y="489263"/>
                </a:lnTo>
                <a:lnTo>
                  <a:pt x="1352549" y="495299"/>
                </a:lnTo>
                <a:lnTo>
                  <a:pt x="1366891" y="494015"/>
                </a:lnTo>
                <a:lnTo>
                  <a:pt x="1404396" y="476530"/>
                </a:lnTo>
                <a:lnTo>
                  <a:pt x="1428820" y="443273"/>
                </a:lnTo>
                <a:lnTo>
                  <a:pt x="1434845" y="82295"/>
                </a:lnTo>
                <a:lnTo>
                  <a:pt x="1433550" y="67691"/>
                </a:lnTo>
                <a:lnTo>
                  <a:pt x="1415976" y="29935"/>
                </a:lnTo>
                <a:lnTo>
                  <a:pt x="1382734" y="5757"/>
                </a:lnTo>
                <a:lnTo>
                  <a:pt x="82295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08509" y="5650782"/>
            <a:ext cx="1146810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5" dirty="0">
                <a:latin typeface="Comic Sans MS"/>
                <a:cs typeface="Comic Sans MS"/>
              </a:rPr>
              <a:t>ge</a:t>
            </a:r>
            <a:r>
              <a:rPr sz="1300" b="1" dirty="0">
                <a:latin typeface="Comic Sans MS"/>
                <a:cs typeface="Comic Sans MS"/>
              </a:rPr>
              <a:t>t</a:t>
            </a:r>
            <a:r>
              <a:rPr sz="1300" b="1" spc="-10" dirty="0">
                <a:latin typeface="Comic Sans MS"/>
                <a:cs typeface="Comic Sans MS"/>
              </a:rPr>
              <a:t> </a:t>
            </a:r>
            <a:r>
              <a:rPr sz="1300" b="1" spc="-5" dirty="0">
                <a:latin typeface="Comic Sans MS"/>
                <a:cs typeface="Comic Sans MS"/>
              </a:rPr>
              <a:t>firs</a:t>
            </a:r>
            <a:r>
              <a:rPr sz="1300" b="1" dirty="0">
                <a:latin typeface="Comic Sans MS"/>
                <a:cs typeface="Comic Sans MS"/>
              </a:rPr>
              <a:t>t</a:t>
            </a:r>
            <a:r>
              <a:rPr sz="1300" b="1" spc="-5" dirty="0">
                <a:latin typeface="Comic Sans MS"/>
                <a:cs typeface="Comic Sans MS"/>
              </a:rPr>
              <a:t> digit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26165" y="5487923"/>
            <a:ext cx="1435100" cy="495300"/>
          </a:xfrm>
          <a:custGeom>
            <a:avLst/>
            <a:gdLst/>
            <a:ahLst/>
            <a:cxnLst/>
            <a:rect l="l" t="t" r="r" b="b"/>
            <a:pathLst>
              <a:path w="1435100" h="495300">
                <a:moveTo>
                  <a:pt x="1434846" y="82295"/>
                </a:moveTo>
                <a:lnTo>
                  <a:pt x="1424049" y="41296"/>
                </a:lnTo>
                <a:lnTo>
                  <a:pt x="1395508" y="11951"/>
                </a:lnTo>
                <a:lnTo>
                  <a:pt x="1354997" y="35"/>
                </a:lnTo>
                <a:lnTo>
                  <a:pt x="82296" y="0"/>
                </a:lnTo>
                <a:lnTo>
                  <a:pt x="67691" y="1270"/>
                </a:lnTo>
                <a:lnTo>
                  <a:pt x="29935" y="18624"/>
                </a:lnTo>
                <a:lnTo>
                  <a:pt x="5757" y="51796"/>
                </a:lnTo>
                <a:lnTo>
                  <a:pt x="0" y="412242"/>
                </a:lnTo>
                <a:lnTo>
                  <a:pt x="1259" y="426806"/>
                </a:lnTo>
                <a:lnTo>
                  <a:pt x="18462" y="464712"/>
                </a:lnTo>
                <a:lnTo>
                  <a:pt x="51375" y="489263"/>
                </a:lnTo>
                <a:lnTo>
                  <a:pt x="1352550" y="495299"/>
                </a:lnTo>
                <a:lnTo>
                  <a:pt x="1367089" y="494015"/>
                </a:lnTo>
                <a:lnTo>
                  <a:pt x="1404713" y="476530"/>
                </a:lnTo>
                <a:lnTo>
                  <a:pt x="1428920" y="443273"/>
                </a:lnTo>
                <a:lnTo>
                  <a:pt x="1434846" y="822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26165" y="5487923"/>
            <a:ext cx="1435100" cy="495300"/>
          </a:xfrm>
          <a:custGeom>
            <a:avLst/>
            <a:gdLst/>
            <a:ahLst/>
            <a:cxnLst/>
            <a:rect l="l" t="t" r="r" b="b"/>
            <a:pathLst>
              <a:path w="1435100" h="495300">
                <a:moveTo>
                  <a:pt x="82296" y="0"/>
                </a:moveTo>
                <a:lnTo>
                  <a:pt x="41296" y="10796"/>
                </a:lnTo>
                <a:lnTo>
                  <a:pt x="11951" y="39337"/>
                </a:lnTo>
                <a:lnTo>
                  <a:pt x="35" y="79848"/>
                </a:lnTo>
                <a:lnTo>
                  <a:pt x="0" y="412242"/>
                </a:lnTo>
                <a:lnTo>
                  <a:pt x="1259" y="426806"/>
                </a:lnTo>
                <a:lnTo>
                  <a:pt x="18462" y="464712"/>
                </a:lnTo>
                <a:lnTo>
                  <a:pt x="51375" y="489263"/>
                </a:lnTo>
                <a:lnTo>
                  <a:pt x="1352550" y="495299"/>
                </a:lnTo>
                <a:lnTo>
                  <a:pt x="1367089" y="494015"/>
                </a:lnTo>
                <a:lnTo>
                  <a:pt x="1404713" y="476530"/>
                </a:lnTo>
                <a:lnTo>
                  <a:pt x="1428920" y="443273"/>
                </a:lnTo>
                <a:lnTo>
                  <a:pt x="1434846" y="82295"/>
                </a:lnTo>
                <a:lnTo>
                  <a:pt x="1433575" y="67691"/>
                </a:lnTo>
                <a:lnTo>
                  <a:pt x="1416221" y="29935"/>
                </a:lnTo>
                <a:lnTo>
                  <a:pt x="1383049" y="5757"/>
                </a:lnTo>
                <a:lnTo>
                  <a:pt x="8229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91183" y="5650782"/>
            <a:ext cx="130746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5" dirty="0">
                <a:latin typeface="Comic Sans MS"/>
                <a:cs typeface="Comic Sans MS"/>
              </a:rPr>
              <a:t>ge</a:t>
            </a:r>
            <a:r>
              <a:rPr sz="1300" b="1" dirty="0">
                <a:latin typeface="Comic Sans MS"/>
                <a:cs typeface="Comic Sans MS"/>
              </a:rPr>
              <a:t>t</a:t>
            </a:r>
            <a:r>
              <a:rPr sz="1300" b="1" spc="-5" dirty="0">
                <a:latin typeface="Comic Sans MS"/>
                <a:cs typeface="Comic Sans MS"/>
              </a:rPr>
              <a:t> secon</a:t>
            </a:r>
            <a:r>
              <a:rPr sz="1300" b="1" dirty="0">
                <a:latin typeface="Comic Sans MS"/>
                <a:cs typeface="Comic Sans MS"/>
              </a:rPr>
              <a:t>d</a:t>
            </a:r>
            <a:r>
              <a:rPr sz="1300" b="1" spc="-5" dirty="0">
                <a:latin typeface="Comic Sans MS"/>
                <a:cs typeface="Comic Sans MS"/>
              </a:rPr>
              <a:t> digit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51511" y="5487923"/>
            <a:ext cx="1435735" cy="495300"/>
          </a:xfrm>
          <a:custGeom>
            <a:avLst/>
            <a:gdLst/>
            <a:ahLst/>
            <a:cxnLst/>
            <a:rect l="l" t="t" r="r" b="b"/>
            <a:pathLst>
              <a:path w="1435734" h="495300">
                <a:moveTo>
                  <a:pt x="1435608" y="82295"/>
                </a:moveTo>
                <a:lnTo>
                  <a:pt x="1424716" y="41463"/>
                </a:lnTo>
                <a:lnTo>
                  <a:pt x="1396048" y="12152"/>
                </a:lnTo>
                <a:lnTo>
                  <a:pt x="1355615" y="54"/>
                </a:lnTo>
                <a:lnTo>
                  <a:pt x="83058" y="0"/>
                </a:lnTo>
                <a:lnTo>
                  <a:pt x="68493" y="1259"/>
                </a:lnTo>
                <a:lnTo>
                  <a:pt x="30587" y="18462"/>
                </a:lnTo>
                <a:lnTo>
                  <a:pt x="6036" y="51375"/>
                </a:lnTo>
                <a:lnTo>
                  <a:pt x="0" y="412242"/>
                </a:lnTo>
                <a:lnTo>
                  <a:pt x="1272" y="426741"/>
                </a:lnTo>
                <a:lnTo>
                  <a:pt x="18608" y="464515"/>
                </a:lnTo>
                <a:lnTo>
                  <a:pt x="51609" y="489093"/>
                </a:lnTo>
                <a:lnTo>
                  <a:pt x="1352550" y="495299"/>
                </a:lnTo>
                <a:lnTo>
                  <a:pt x="1367049" y="494027"/>
                </a:lnTo>
                <a:lnTo>
                  <a:pt x="1404823" y="476691"/>
                </a:lnTo>
                <a:lnTo>
                  <a:pt x="1429401" y="443690"/>
                </a:lnTo>
                <a:lnTo>
                  <a:pt x="1435608" y="822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1511" y="5487923"/>
            <a:ext cx="1435735" cy="495300"/>
          </a:xfrm>
          <a:custGeom>
            <a:avLst/>
            <a:gdLst/>
            <a:ahLst/>
            <a:cxnLst/>
            <a:rect l="l" t="t" r="r" b="b"/>
            <a:pathLst>
              <a:path w="1435734" h="495300">
                <a:moveTo>
                  <a:pt x="83058" y="0"/>
                </a:moveTo>
                <a:lnTo>
                  <a:pt x="42035" y="10701"/>
                </a:lnTo>
                <a:lnTo>
                  <a:pt x="12364" y="39010"/>
                </a:lnTo>
                <a:lnTo>
                  <a:pt x="56" y="79231"/>
                </a:lnTo>
                <a:lnTo>
                  <a:pt x="0" y="412242"/>
                </a:lnTo>
                <a:lnTo>
                  <a:pt x="1272" y="426741"/>
                </a:lnTo>
                <a:lnTo>
                  <a:pt x="18608" y="464515"/>
                </a:lnTo>
                <a:lnTo>
                  <a:pt x="51609" y="489093"/>
                </a:lnTo>
                <a:lnTo>
                  <a:pt x="1352550" y="495299"/>
                </a:lnTo>
                <a:lnTo>
                  <a:pt x="1367049" y="494027"/>
                </a:lnTo>
                <a:lnTo>
                  <a:pt x="1404823" y="476691"/>
                </a:lnTo>
                <a:lnTo>
                  <a:pt x="1429401" y="443690"/>
                </a:lnTo>
                <a:lnTo>
                  <a:pt x="1435608" y="82295"/>
                </a:lnTo>
                <a:lnTo>
                  <a:pt x="1434323" y="67756"/>
                </a:lnTo>
                <a:lnTo>
                  <a:pt x="1416838" y="30132"/>
                </a:lnTo>
                <a:lnTo>
                  <a:pt x="1383581" y="5925"/>
                </a:lnTo>
                <a:lnTo>
                  <a:pt x="8305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87979" y="5550960"/>
            <a:ext cx="892810" cy="389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 marR="5080" indent="-76200">
              <a:lnSpc>
                <a:spcPct val="100000"/>
              </a:lnSpc>
            </a:pPr>
            <a:r>
              <a:rPr sz="1300" b="1" dirty="0">
                <a:latin typeface="Comic Sans MS"/>
                <a:cs typeface="Comic Sans MS"/>
              </a:rPr>
              <a:t>get</a:t>
            </a:r>
            <a:r>
              <a:rPr sz="1300" b="1" spc="-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sum</a:t>
            </a:r>
            <a:r>
              <a:rPr sz="1300" b="1" spc="-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of </a:t>
            </a:r>
            <a:r>
              <a:rPr sz="1300" b="1" spc="-5" dirty="0">
                <a:latin typeface="Comic Sans MS"/>
                <a:cs typeface="Comic Sans MS"/>
              </a:rPr>
              <a:t>tw</a:t>
            </a:r>
            <a:r>
              <a:rPr sz="1300" b="1" dirty="0">
                <a:latin typeface="Comic Sans MS"/>
                <a:cs typeface="Comic Sans MS"/>
              </a:rPr>
              <a:t>o</a:t>
            </a:r>
            <a:r>
              <a:rPr sz="1300" b="1" spc="-5" dirty="0">
                <a:latin typeface="Comic Sans MS"/>
                <a:cs typeface="Comic Sans MS"/>
              </a:rPr>
              <a:t> digits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77619" y="5487923"/>
            <a:ext cx="1435100" cy="495300"/>
          </a:xfrm>
          <a:custGeom>
            <a:avLst/>
            <a:gdLst/>
            <a:ahLst/>
            <a:cxnLst/>
            <a:rect l="l" t="t" r="r" b="b"/>
            <a:pathLst>
              <a:path w="1435100" h="495300">
                <a:moveTo>
                  <a:pt x="1434846" y="82295"/>
                </a:moveTo>
                <a:lnTo>
                  <a:pt x="1423884" y="41296"/>
                </a:lnTo>
                <a:lnTo>
                  <a:pt x="1395169" y="11951"/>
                </a:lnTo>
                <a:lnTo>
                  <a:pt x="1354957" y="35"/>
                </a:lnTo>
                <a:lnTo>
                  <a:pt x="82296" y="0"/>
                </a:lnTo>
                <a:lnTo>
                  <a:pt x="67691" y="1270"/>
                </a:lnTo>
                <a:lnTo>
                  <a:pt x="29935" y="18624"/>
                </a:lnTo>
                <a:lnTo>
                  <a:pt x="5757" y="51796"/>
                </a:lnTo>
                <a:lnTo>
                  <a:pt x="0" y="412242"/>
                </a:lnTo>
                <a:lnTo>
                  <a:pt x="1259" y="426806"/>
                </a:lnTo>
                <a:lnTo>
                  <a:pt x="18462" y="464712"/>
                </a:lnTo>
                <a:lnTo>
                  <a:pt x="51375" y="489263"/>
                </a:lnTo>
                <a:lnTo>
                  <a:pt x="1352550" y="495299"/>
                </a:lnTo>
                <a:lnTo>
                  <a:pt x="1366891" y="494015"/>
                </a:lnTo>
                <a:lnTo>
                  <a:pt x="1404396" y="476530"/>
                </a:lnTo>
                <a:lnTo>
                  <a:pt x="1428820" y="443273"/>
                </a:lnTo>
                <a:lnTo>
                  <a:pt x="1434846" y="822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7619" y="5487923"/>
            <a:ext cx="1435100" cy="495300"/>
          </a:xfrm>
          <a:custGeom>
            <a:avLst/>
            <a:gdLst/>
            <a:ahLst/>
            <a:cxnLst/>
            <a:rect l="l" t="t" r="r" b="b"/>
            <a:pathLst>
              <a:path w="1435100" h="495300">
                <a:moveTo>
                  <a:pt x="82296" y="0"/>
                </a:moveTo>
                <a:lnTo>
                  <a:pt x="41296" y="10796"/>
                </a:lnTo>
                <a:lnTo>
                  <a:pt x="11951" y="39337"/>
                </a:lnTo>
                <a:lnTo>
                  <a:pt x="35" y="79848"/>
                </a:lnTo>
                <a:lnTo>
                  <a:pt x="0" y="412242"/>
                </a:lnTo>
                <a:lnTo>
                  <a:pt x="1259" y="426806"/>
                </a:lnTo>
                <a:lnTo>
                  <a:pt x="18462" y="464712"/>
                </a:lnTo>
                <a:lnTo>
                  <a:pt x="51375" y="489263"/>
                </a:lnTo>
                <a:lnTo>
                  <a:pt x="1352550" y="495299"/>
                </a:lnTo>
                <a:lnTo>
                  <a:pt x="1366891" y="494015"/>
                </a:lnTo>
                <a:lnTo>
                  <a:pt x="1404396" y="476530"/>
                </a:lnTo>
                <a:lnTo>
                  <a:pt x="1428820" y="443273"/>
                </a:lnTo>
                <a:lnTo>
                  <a:pt x="1434846" y="82295"/>
                </a:lnTo>
                <a:lnTo>
                  <a:pt x="1433550" y="67691"/>
                </a:lnTo>
                <a:lnTo>
                  <a:pt x="1415976" y="29935"/>
                </a:lnTo>
                <a:lnTo>
                  <a:pt x="1382734" y="5757"/>
                </a:lnTo>
                <a:lnTo>
                  <a:pt x="8229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00105" y="2040318"/>
            <a:ext cx="8030209" cy="2580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marR="400685" indent="-342900">
              <a:lnSpc>
                <a:spcPct val="100000"/>
              </a:lnSpc>
              <a:buFont typeface="Arial"/>
              <a:buChar char="•"/>
              <a:tabLst>
                <a:tab pos="367030" algn="l"/>
              </a:tabLst>
            </a:pPr>
            <a:r>
              <a:rPr sz="2800" spc="-5" dirty="0">
                <a:latin typeface="Calibri"/>
                <a:cs typeface="Calibri"/>
              </a:rPr>
              <a:t>Desig</a:t>
            </a:r>
            <a:r>
              <a:rPr sz="2800" dirty="0">
                <a:latin typeface="Calibri"/>
                <a:cs typeface="Calibri"/>
              </a:rPr>
              <a:t>n a</a:t>
            </a:r>
            <a:r>
              <a:rPr sz="2800" spc="-5" dirty="0">
                <a:latin typeface="Calibri"/>
                <a:cs typeface="Calibri"/>
              </a:rPr>
              <a:t> progra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tha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 extract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 adds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 </a:t>
            </a:r>
            <a:r>
              <a:rPr sz="2800" spc="-5" dirty="0">
                <a:latin typeface="Calibri"/>
                <a:cs typeface="Calibri"/>
              </a:rPr>
              <a:t>least significan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digit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integer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spc="-5" dirty="0">
                <a:latin typeface="Calibri"/>
                <a:cs typeface="Calibri"/>
              </a:rPr>
              <a:t>U</a:t>
            </a:r>
            <a:r>
              <a:rPr sz="2800" spc="-5" dirty="0" err="1">
                <a:latin typeface="Calibri"/>
                <a:cs typeface="Calibri"/>
              </a:rPr>
              <a:t>sually</a:t>
            </a:r>
            <a:r>
              <a:rPr sz="2800" spc="-5" dirty="0">
                <a:latin typeface="Calibri"/>
                <a:cs typeface="Calibri"/>
              </a:rPr>
              <a:t>, there are several ways how to split a program into a set of interacting functions</a:t>
            </a:r>
          </a:p>
          <a:p>
            <a:pPr marL="479425">
              <a:lnSpc>
                <a:spcPct val="100000"/>
              </a:lnSpc>
              <a:spcBef>
                <a:spcPts val="1395"/>
              </a:spcBef>
            </a:pPr>
            <a:r>
              <a:rPr sz="1600" dirty="0">
                <a:latin typeface="Comic Sans MS"/>
                <a:cs typeface="Comic Sans MS"/>
              </a:rPr>
              <a:t>A</a:t>
            </a:r>
            <a:r>
              <a:rPr sz="1600" spc="-5" dirty="0">
                <a:latin typeface="Comic Sans MS"/>
                <a:cs typeface="Comic Sans MS"/>
              </a:rPr>
              <a:t> p</a:t>
            </a:r>
            <a:r>
              <a:rPr sz="1600" spc="-10" dirty="0">
                <a:latin typeface="Comic Sans MS"/>
                <a:cs typeface="Comic Sans MS"/>
              </a:rPr>
              <a:t>o</a:t>
            </a:r>
            <a:r>
              <a:rPr sz="1600" spc="-5" dirty="0">
                <a:latin typeface="Comic Sans MS"/>
                <a:cs typeface="Comic Sans MS"/>
              </a:rPr>
              <a:t>ssibl</a:t>
            </a:r>
            <a:r>
              <a:rPr sz="1600" dirty="0">
                <a:latin typeface="Comic Sans MS"/>
                <a:cs typeface="Comic Sans MS"/>
              </a:rPr>
              <a:t>e</a:t>
            </a:r>
            <a:r>
              <a:rPr sz="1600" spc="-10" dirty="0">
                <a:latin typeface="Comic Sans MS"/>
                <a:cs typeface="Comic Sans MS"/>
              </a:rPr>
              <a:t> </a:t>
            </a:r>
            <a:r>
              <a:rPr sz="1600" spc="-5" dirty="0">
                <a:latin typeface="Comic Sans MS"/>
                <a:cs typeface="Comic Sans MS"/>
              </a:rPr>
              <a:t>soluti</a:t>
            </a:r>
            <a:r>
              <a:rPr sz="1600" spc="-15" dirty="0">
                <a:latin typeface="Comic Sans MS"/>
                <a:cs typeface="Comic Sans MS"/>
              </a:rPr>
              <a:t>o</a:t>
            </a:r>
            <a:r>
              <a:rPr sz="1600" dirty="0">
                <a:latin typeface="Comic Sans MS"/>
                <a:cs typeface="Comic Sans MS"/>
              </a:rPr>
              <a:t>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052955" y="4969554"/>
            <a:ext cx="37909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dirty="0">
                <a:latin typeface="Comic Sans MS"/>
                <a:cs typeface="Comic Sans MS"/>
              </a:rPr>
              <a:t>ma</a:t>
            </a:r>
            <a:r>
              <a:rPr sz="1300" b="1" spc="-5" dirty="0">
                <a:latin typeface="Comic Sans MS"/>
                <a:cs typeface="Comic Sans MS"/>
              </a:rPr>
              <a:t>i</a:t>
            </a:r>
            <a:r>
              <a:rPr sz="1300" b="1" dirty="0">
                <a:latin typeface="Comic Sans MS"/>
                <a:cs typeface="Comic Sans MS"/>
              </a:rPr>
              <a:t>n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9733" y="5649258"/>
            <a:ext cx="52895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dirty="0">
                <a:latin typeface="Comic Sans MS"/>
                <a:cs typeface="Comic Sans MS"/>
              </a:rPr>
              <a:t>output</a:t>
            </a:r>
            <a:endParaRPr sz="13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6913" y="1830323"/>
            <a:ext cx="4050029" cy="483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1444885" y="1890776"/>
            <a:ext cx="3749415" cy="4808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5" dirty="0"/>
              <a:t>/*</a:t>
            </a:r>
          </a:p>
          <a:p>
            <a:pPr marL="158750" indent="-111760">
              <a:lnSpc>
                <a:spcPts val="1435"/>
              </a:lnSpc>
              <a:buChar char="*"/>
              <a:tabLst>
                <a:tab pos="159385" algn="l"/>
              </a:tabLst>
            </a:pPr>
            <a:r>
              <a:rPr spc="-5" dirty="0"/>
              <a:t>Thi</a:t>
            </a:r>
            <a:r>
              <a:rPr dirty="0"/>
              <a:t>s </a:t>
            </a:r>
            <a:r>
              <a:rPr spc="-5" dirty="0"/>
              <a:t>pro</a:t>
            </a:r>
            <a:r>
              <a:rPr spc="-10" dirty="0"/>
              <a:t>gra</a:t>
            </a:r>
            <a:r>
              <a:rPr spc="-5" dirty="0"/>
              <a:t>m</a:t>
            </a:r>
            <a:r>
              <a:rPr dirty="0"/>
              <a:t> extracts a</a:t>
            </a:r>
            <a:r>
              <a:rPr spc="-10" dirty="0"/>
              <a:t>n</a:t>
            </a:r>
            <a:r>
              <a:rPr dirty="0"/>
              <a:t>d</a:t>
            </a:r>
            <a:r>
              <a:rPr spc="-5" dirty="0"/>
              <a:t> </a:t>
            </a:r>
            <a:r>
              <a:rPr dirty="0"/>
              <a:t>a</a:t>
            </a:r>
            <a:r>
              <a:rPr spc="-10" dirty="0"/>
              <a:t>d</a:t>
            </a:r>
            <a:r>
              <a:rPr spc="-5" dirty="0"/>
              <a:t>d</a:t>
            </a:r>
            <a:r>
              <a:rPr dirty="0"/>
              <a:t>s</a:t>
            </a:r>
            <a:r>
              <a:rPr spc="-5" dirty="0"/>
              <a:t> th</a:t>
            </a:r>
            <a:r>
              <a:rPr dirty="0"/>
              <a:t>e two le</a:t>
            </a:r>
            <a:r>
              <a:rPr spc="5" dirty="0"/>
              <a:t>a</a:t>
            </a:r>
            <a:r>
              <a:rPr spc="-5" dirty="0"/>
              <a:t>s</a:t>
            </a:r>
            <a:r>
              <a:rPr dirty="0"/>
              <a:t>t</a:t>
            </a:r>
          </a:p>
          <a:p>
            <a:pPr marL="158750" indent="-111760">
              <a:lnSpc>
                <a:spcPct val="100000"/>
              </a:lnSpc>
              <a:buChar char="*"/>
              <a:tabLst>
                <a:tab pos="159385" algn="l"/>
              </a:tabLst>
            </a:pPr>
            <a:r>
              <a:rPr spc="-5" dirty="0"/>
              <a:t>significan</a:t>
            </a:r>
            <a:r>
              <a:rPr dirty="0"/>
              <a:t>t</a:t>
            </a:r>
            <a:r>
              <a:rPr spc="-10" dirty="0"/>
              <a:t> </a:t>
            </a:r>
            <a:r>
              <a:rPr spc="-5" dirty="0"/>
              <a:t>digit</a:t>
            </a:r>
            <a:r>
              <a:rPr dirty="0"/>
              <a:t>s</a:t>
            </a:r>
            <a:r>
              <a:rPr spc="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spc="-10" dirty="0"/>
              <a:t>integer</a:t>
            </a:r>
          </a:p>
          <a:p>
            <a:pPr marL="46990">
              <a:lnSpc>
                <a:spcPts val="1405"/>
              </a:lnSpc>
            </a:pPr>
            <a:r>
              <a:rPr dirty="0"/>
              <a:t>*/</a:t>
            </a:r>
          </a:p>
          <a:p>
            <a:pPr marL="12700">
              <a:lnSpc>
                <a:spcPts val="1405"/>
              </a:lnSpc>
            </a:pP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#includ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&lt;stdio.h&gt;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pc="5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pc="5" dirty="0">
                <a:latin typeface="Courier New"/>
                <a:cs typeface="Courier New"/>
              </a:rPr>
              <a:t>/</a:t>
            </a:r>
            <a:r>
              <a:rPr dirty="0">
                <a:latin typeface="Courier New"/>
                <a:cs typeface="Courier New"/>
              </a:rPr>
              <a:t>*</a:t>
            </a:r>
            <a:r>
              <a:rPr spc="5" dirty="0">
                <a:latin typeface="Courier New"/>
                <a:cs typeface="Courier New"/>
              </a:rPr>
              <a:t> prototype</a:t>
            </a:r>
            <a:r>
              <a:rPr dirty="0">
                <a:latin typeface="Courier New"/>
                <a:cs typeface="Courier New"/>
              </a:rPr>
              <a:t>s</a:t>
            </a:r>
            <a:r>
              <a:rPr spc="5" dirty="0">
                <a:latin typeface="Courier New"/>
                <a:cs typeface="Courier New"/>
              </a:rPr>
              <a:t> */</a:t>
            </a:r>
          </a:p>
          <a:p>
            <a:pPr marL="12700" marR="925830">
              <a:lnSpc>
                <a:spcPct val="100000"/>
              </a:lnSpc>
            </a:pPr>
            <a:r>
              <a:rPr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getFirstDigit(</a:t>
            </a:r>
            <a:r>
              <a:rPr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num); </a:t>
            </a:r>
            <a:r>
              <a:rPr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getSecondDigit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num);</a:t>
            </a:r>
          </a:p>
          <a:p>
            <a:pPr marL="12700">
              <a:lnSpc>
                <a:spcPct val="100000"/>
              </a:lnSpc>
            </a:pPr>
            <a:r>
              <a:rPr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addTwoDigits(</a:t>
            </a:r>
            <a:r>
              <a:rPr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d1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in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t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d2);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pc="5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ts val="1435"/>
              </a:lnSpc>
            </a:pP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pPr marL="380365">
              <a:lnSpc>
                <a:spcPts val="1435"/>
              </a:lnSpc>
            </a:pPr>
            <a:r>
              <a:rPr spc="5" dirty="0">
                <a:solidFill>
                  <a:srgbClr val="00339A"/>
                </a:solidFill>
                <a:latin typeface="Courier New"/>
                <a:cs typeface="Courier New"/>
              </a:rPr>
              <a:t>in</a:t>
            </a:r>
            <a:r>
              <a:rPr dirty="0">
                <a:solidFill>
                  <a:srgbClr val="00339A"/>
                </a:solidFill>
                <a:latin typeface="Courier New"/>
                <a:cs typeface="Courier New"/>
              </a:rPr>
              <a:t>t</a:t>
            </a:r>
            <a:r>
              <a:rPr spc="10" dirty="0">
                <a:solidFill>
                  <a:srgbClr val="00339A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number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digit1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digit2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sum;</a:t>
            </a: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380365" marR="464820">
              <a:lnSpc>
                <a:spcPct val="100000"/>
              </a:lnSpc>
            </a:pP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printf(“Ente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r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a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n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integer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“); scanf(“%d”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&amp;number);</a:t>
            </a: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279400" marR="5080">
              <a:lnSpc>
                <a:spcPct val="97100"/>
              </a:lnSpc>
            </a:pPr>
            <a:r>
              <a:rPr b="1" spc="5" dirty="0">
                <a:solidFill>
                  <a:srgbClr val="000000"/>
                </a:solidFill>
                <a:latin typeface="Courier New"/>
                <a:cs typeface="Courier New"/>
              </a:rPr>
              <a:t>digit</a:t>
            </a:r>
            <a:r>
              <a:rPr b="1" dirty="0">
                <a:solidFill>
                  <a:srgbClr val="000000"/>
                </a:solidFill>
                <a:latin typeface="Courier New"/>
                <a:cs typeface="Courier New"/>
              </a:rPr>
              <a:t>1</a:t>
            </a:r>
            <a:r>
              <a:rPr b="1"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b="1"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1" spc="5" dirty="0">
                <a:solidFill>
                  <a:srgbClr val="000000"/>
                </a:solidFill>
                <a:latin typeface="Courier New"/>
                <a:cs typeface="Courier New"/>
              </a:rPr>
              <a:t>getFirstDigit(number); digit</a:t>
            </a:r>
            <a:r>
              <a:rPr b="1" dirty="0">
                <a:solidFill>
                  <a:srgbClr val="000000"/>
                </a:solidFill>
                <a:latin typeface="Courier New"/>
                <a:cs typeface="Courier New"/>
              </a:rPr>
              <a:t>2</a:t>
            </a:r>
            <a:r>
              <a:rPr b="1"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b="1"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1" spc="5" dirty="0">
                <a:solidFill>
                  <a:srgbClr val="000000"/>
                </a:solidFill>
                <a:latin typeface="Courier New"/>
                <a:cs typeface="Courier New"/>
              </a:rPr>
              <a:t>getSecondDigit(number); </a:t>
            </a:r>
            <a:endParaRPr lang="en-US" b="1" spc="5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79400" marR="5080">
              <a:lnSpc>
                <a:spcPct val="97100"/>
              </a:lnSpc>
            </a:pPr>
            <a:r>
              <a:rPr b="1" spc="5" dirty="0">
                <a:solidFill>
                  <a:srgbClr val="000000"/>
                </a:solidFill>
                <a:latin typeface="Courier New"/>
                <a:cs typeface="Courier New"/>
              </a:rPr>
              <a:t>su</a:t>
            </a:r>
            <a:r>
              <a:rPr b="1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b="1"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b="1"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1" spc="5" dirty="0">
                <a:solidFill>
                  <a:srgbClr val="000000"/>
                </a:solidFill>
                <a:latin typeface="Courier New"/>
                <a:cs typeface="Courier New"/>
              </a:rPr>
              <a:t>addTwoDigits(digit1</a:t>
            </a:r>
            <a:r>
              <a:rPr b="1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b="1"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1" spc="5" dirty="0">
                <a:solidFill>
                  <a:srgbClr val="000000"/>
                </a:solidFill>
                <a:latin typeface="Courier New"/>
                <a:cs typeface="Courier New"/>
              </a:rPr>
              <a:t>digit2);</a:t>
            </a:r>
          </a:p>
          <a:p>
            <a:pPr marL="288290" marR="382905" indent="-9525">
              <a:lnSpc>
                <a:spcPct val="194200"/>
              </a:lnSpc>
              <a:spcBef>
                <a:spcPts val="160"/>
              </a:spcBef>
            </a:pP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printf(“Th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 su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 i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s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 %d\n”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 sum); retur</a:t>
            </a: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n</a:t>
            </a:r>
            <a:r>
              <a:rPr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5" dirty="0">
                <a:solidFill>
                  <a:srgbClr val="000000"/>
                </a:solidFill>
                <a:latin typeface="Courier New"/>
                <a:cs typeface="Courier New"/>
              </a:rPr>
              <a:t>(0);</a:t>
            </a:r>
          </a:p>
          <a:p>
            <a:pPr marL="12700">
              <a:lnSpc>
                <a:spcPts val="1435"/>
              </a:lnSpc>
            </a:pPr>
            <a:r>
              <a:rPr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5629541" y="1809750"/>
            <a:ext cx="4049267" cy="3377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07513" y="1864119"/>
            <a:ext cx="2880995" cy="2368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*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firs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digi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o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f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a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n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intege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r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*/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35"/>
              </a:lnSpc>
            </a:pPr>
            <a:r>
              <a:rPr sz="1200" b="1"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200" b="1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200" b="1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getFirstDigit</a:t>
            </a:r>
            <a:r>
              <a:rPr sz="1200" b="1" dirty="0">
                <a:latin typeface="Courier New"/>
                <a:cs typeface="Courier New"/>
              </a:rPr>
              <a:t>(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200" b="1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200" b="1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nu</a:t>
            </a:r>
            <a:r>
              <a:rPr sz="1200" b="1" dirty="0">
                <a:latin typeface="Courier New"/>
                <a:cs typeface="Courier New"/>
              </a:rPr>
              <a:t>m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ts val="1435"/>
              </a:lnSpc>
            </a:pPr>
            <a:r>
              <a:rPr sz="1200" spc="5" dirty="0">
                <a:latin typeface="Courier New"/>
                <a:cs typeface="Courier New"/>
              </a:rPr>
              <a:t>retur</a:t>
            </a:r>
            <a:r>
              <a:rPr sz="1200" dirty="0">
                <a:latin typeface="Courier New"/>
                <a:cs typeface="Courier New"/>
              </a:rPr>
              <a:t>n</a:t>
            </a:r>
            <a:r>
              <a:rPr sz="1200" spc="5" dirty="0">
                <a:latin typeface="Courier New"/>
                <a:cs typeface="Courier New"/>
              </a:rPr>
              <a:t> (num%10);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*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 secon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d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 digi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 o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f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 a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n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 integer*/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35"/>
              </a:lnSpc>
            </a:pPr>
            <a:r>
              <a:rPr sz="1200" b="1"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200" b="1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200" b="1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getSecondDigit</a:t>
            </a:r>
            <a:r>
              <a:rPr sz="1200" b="1" dirty="0">
                <a:latin typeface="Courier New"/>
                <a:cs typeface="Courier New"/>
              </a:rPr>
              <a:t>(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200" b="1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200" b="1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num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1200" spc="5" dirty="0">
                <a:latin typeface="Courier New"/>
                <a:cs typeface="Courier New"/>
              </a:rPr>
              <a:t>retur</a:t>
            </a:r>
            <a:r>
              <a:rPr sz="1200" dirty="0">
                <a:latin typeface="Courier New"/>
                <a:cs typeface="Courier New"/>
              </a:rPr>
              <a:t>n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spc="5" dirty="0">
                <a:latin typeface="Courier New"/>
                <a:cs typeface="Courier New"/>
              </a:rPr>
              <a:t> (num/10)%1</a:t>
            </a:r>
            <a:r>
              <a:rPr sz="1200" dirty="0">
                <a:latin typeface="Courier New"/>
                <a:cs typeface="Courier New"/>
              </a:rPr>
              <a:t>0</a:t>
            </a:r>
            <a:r>
              <a:rPr sz="1200" spc="5" dirty="0">
                <a:latin typeface="Courier New"/>
                <a:cs typeface="Courier New"/>
              </a:rPr>
              <a:t> 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*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Su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m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o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f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tw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o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digit</a:t>
            </a:r>
            <a:r>
              <a:rPr sz="1200" dirty="0">
                <a:solidFill>
                  <a:srgbClr val="006500"/>
                </a:solidFill>
                <a:latin typeface="Courier New"/>
                <a:cs typeface="Courier New"/>
              </a:rPr>
              <a:t>s</a:t>
            </a:r>
            <a:r>
              <a:rPr sz="1200" spc="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06500"/>
                </a:solidFill>
                <a:latin typeface="Courier New"/>
                <a:cs typeface="Courier New"/>
              </a:rPr>
              <a:t>*/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513" y="4236987"/>
            <a:ext cx="1958975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200" b="1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200" b="1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addTwoDigits</a:t>
            </a:r>
            <a:r>
              <a:rPr sz="1200" b="1" dirty="0">
                <a:latin typeface="Courier New"/>
                <a:cs typeface="Courier New"/>
              </a:rPr>
              <a:t>(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ts val="1435"/>
              </a:lnSpc>
            </a:pPr>
            <a:r>
              <a:rPr sz="1200" spc="5" dirty="0">
                <a:latin typeface="Courier New"/>
                <a:cs typeface="Courier New"/>
              </a:rPr>
              <a:t>retur</a:t>
            </a:r>
            <a:r>
              <a:rPr sz="1200" dirty="0">
                <a:latin typeface="Courier New"/>
                <a:cs typeface="Courier New"/>
              </a:rPr>
              <a:t>n</a:t>
            </a:r>
            <a:r>
              <a:rPr sz="1200" spc="5" dirty="0">
                <a:latin typeface="Courier New"/>
                <a:cs typeface="Courier New"/>
              </a:rPr>
              <a:t> (d1+d2);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33671" y="4236987"/>
            <a:ext cx="1130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5" dirty="0">
                <a:latin typeface="Courier New"/>
                <a:cs typeface="Courier New"/>
              </a:rPr>
              <a:t>d1</a:t>
            </a:r>
            <a:r>
              <a:rPr sz="1200" b="1" dirty="0">
                <a:latin typeface="Courier New"/>
                <a:cs typeface="Courier New"/>
              </a:rPr>
              <a:t>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200" b="1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d</a:t>
            </a:r>
            <a:r>
              <a:rPr sz="1200" b="1" dirty="0">
                <a:latin typeface="Courier New"/>
                <a:cs typeface="Courier New"/>
              </a:rPr>
              <a:t>2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07513" y="4784865"/>
            <a:ext cx="11683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66913" y="570538"/>
            <a:ext cx="477583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72055" algn="l"/>
              </a:tabLst>
            </a:pPr>
            <a:r>
              <a:rPr dirty="0"/>
              <a:t>Solution</a:t>
            </a:r>
            <a:r>
              <a:rPr spc="25" dirty="0"/>
              <a:t> </a:t>
            </a:r>
            <a:endParaRPr spc="-5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6877050"/>
            <a:ext cx="1847850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0705">
              <a:lnSpc>
                <a:spcPct val="100000"/>
              </a:lnSpc>
            </a:pPr>
            <a:r>
              <a:rPr lang="en-US" spc="-5" dirty="0"/>
              <a:t>IV. </a:t>
            </a:r>
            <a:r>
              <a:rPr spc="-5" dirty="0"/>
              <a:t>Common Errors</a:t>
            </a:r>
          </a:p>
        </p:txBody>
      </p:sp>
      <p:sp>
        <p:nvSpPr>
          <p:cNvPr id="3" name="object 3"/>
          <p:cNvSpPr/>
          <p:nvPr/>
        </p:nvSpPr>
        <p:spPr>
          <a:xfrm>
            <a:off x="1314335" y="1690116"/>
            <a:ext cx="6710933" cy="204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2288" y="1755732"/>
            <a:ext cx="5284470" cy="194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/* the function prototype */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65"/>
                </a:solidFill>
                <a:latin typeface="Courier New"/>
                <a:cs typeface="Courier New"/>
              </a:rPr>
              <a:t>double</a:t>
            </a:r>
            <a:r>
              <a:rPr sz="1600" spc="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divide(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dividend,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divisor );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12700" marR="453009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/* the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. . 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7934" y="2488757"/>
            <a:ext cx="27146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function definition */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48036" y="2733349"/>
            <a:ext cx="88201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divide(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6446" y="2733349"/>
            <a:ext cx="36937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0000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dividend, </a:t>
            </a:r>
            <a:r>
              <a:rPr sz="1600" dirty="0">
                <a:solidFill>
                  <a:srgbClr val="9A0000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divisor)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48041" y="4384547"/>
            <a:ext cx="6711696" cy="2047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25994" y="4449402"/>
            <a:ext cx="5772785" cy="194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/* the function prototype */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double </a:t>
            </a:r>
            <a:r>
              <a:rPr sz="1600" dirty="0">
                <a:latin typeface="Courier New"/>
                <a:cs typeface="Courier New"/>
              </a:rPr>
              <a:t>divide(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dividend,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divisor </a:t>
            </a:r>
            <a:r>
              <a:rPr sz="1600" spc="-5" dirty="0">
                <a:latin typeface="Courier New"/>
                <a:cs typeface="Courier New"/>
              </a:rPr>
              <a:t>)</a:t>
            </a:r>
            <a:r>
              <a:rPr sz="1600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12700" marR="501840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/* the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. . 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1620" y="5183180"/>
            <a:ext cx="2961005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function definition */ </a:t>
            </a:r>
            <a:r>
              <a:rPr sz="1600" dirty="0">
                <a:latin typeface="Courier New"/>
                <a:cs typeface="Courier New"/>
              </a:rPr>
              <a:t>divide(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CC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dividend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04385" y="2985513"/>
            <a:ext cx="12763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Typ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mismatch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04344" y="5649458"/>
            <a:ext cx="1217930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Mismatc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h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in th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numbe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r</a:t>
            </a:r>
            <a:r>
              <a:rPr sz="1600" spc="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parameters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0679" y="6595553"/>
            <a:ext cx="66224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9A0000"/>
                </a:solidFill>
                <a:latin typeface="Calibri"/>
                <a:cs typeface="Calibri"/>
              </a:rPr>
              <a:t>Easy to fin</a:t>
            </a:r>
            <a:r>
              <a:rPr sz="2000" dirty="0">
                <a:solidFill>
                  <a:srgbClr val="9A0000"/>
                </a:solidFill>
                <a:latin typeface="Calibri"/>
                <a:cs typeface="Calibri"/>
              </a:rPr>
              <a:t>d</a:t>
            </a:r>
            <a:r>
              <a:rPr sz="2000" spc="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9A0000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9A0000"/>
                </a:solidFill>
                <a:latin typeface="Calibri"/>
                <a:cs typeface="Calibri"/>
              </a:rPr>
              <a:t>fi</a:t>
            </a:r>
            <a:r>
              <a:rPr sz="2000" spc="-5" dirty="0">
                <a:solidFill>
                  <a:srgbClr val="9A0000"/>
                </a:solidFill>
                <a:latin typeface="Calibri"/>
                <a:cs typeface="Calibri"/>
              </a:rPr>
              <a:t>x </a:t>
            </a:r>
            <a:r>
              <a:rPr sz="2000" dirty="0">
                <a:solidFill>
                  <a:srgbClr val="9A000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9A0000"/>
                </a:solidFill>
                <a:latin typeface="Calibri"/>
                <a:cs typeface="Calibri"/>
              </a:rPr>
              <a:t>s</a:t>
            </a:r>
            <a:r>
              <a:rPr sz="2000" spc="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9A0000"/>
                </a:solidFill>
                <a:latin typeface="Calibri"/>
                <a:cs typeface="Calibri"/>
              </a:rPr>
              <a:t>these</a:t>
            </a:r>
            <a:r>
              <a:rPr sz="2000" spc="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9A0000"/>
                </a:solidFill>
                <a:latin typeface="Calibri"/>
                <a:cs typeface="Calibri"/>
              </a:rPr>
              <a:t>errors are detected</a:t>
            </a:r>
            <a:r>
              <a:rPr sz="2000" spc="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9A0000"/>
                </a:solidFill>
                <a:latin typeface="Calibri"/>
                <a:cs typeface="Calibri"/>
              </a:rPr>
              <a:t>b</a:t>
            </a:r>
            <a:r>
              <a:rPr sz="2000" spc="-5" dirty="0">
                <a:solidFill>
                  <a:srgbClr val="9A0000"/>
                </a:solidFill>
                <a:latin typeface="Calibri"/>
                <a:cs typeface="Calibri"/>
              </a:rPr>
              <a:t>y</a:t>
            </a:r>
            <a:r>
              <a:rPr sz="2000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9A0000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9A0000"/>
                </a:solidFill>
                <a:latin typeface="Calibri"/>
                <a:cs typeface="Calibri"/>
              </a:rPr>
              <a:t>compiler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75211" y="2246376"/>
            <a:ext cx="2887345" cy="746760"/>
          </a:xfrm>
          <a:custGeom>
            <a:avLst/>
            <a:gdLst/>
            <a:ahLst/>
            <a:cxnLst/>
            <a:rect l="l" t="t" r="r" b="b"/>
            <a:pathLst>
              <a:path w="2887345" h="746760">
                <a:moveTo>
                  <a:pt x="83058" y="0"/>
                </a:moveTo>
                <a:lnTo>
                  <a:pt x="0" y="19049"/>
                </a:lnTo>
                <a:lnTo>
                  <a:pt x="60198" y="70041"/>
                </a:lnTo>
                <a:lnTo>
                  <a:pt x="60198" y="40385"/>
                </a:lnTo>
                <a:lnTo>
                  <a:pt x="63246" y="28193"/>
                </a:lnTo>
                <a:lnTo>
                  <a:pt x="75334" y="31217"/>
                </a:lnTo>
                <a:lnTo>
                  <a:pt x="83058" y="0"/>
                </a:lnTo>
                <a:close/>
              </a:path>
              <a:path w="2887345" h="746760">
                <a:moveTo>
                  <a:pt x="75334" y="31217"/>
                </a:moveTo>
                <a:lnTo>
                  <a:pt x="63246" y="28193"/>
                </a:lnTo>
                <a:lnTo>
                  <a:pt x="60198" y="40385"/>
                </a:lnTo>
                <a:lnTo>
                  <a:pt x="72315" y="43417"/>
                </a:lnTo>
                <a:lnTo>
                  <a:pt x="75334" y="31217"/>
                </a:lnTo>
                <a:close/>
              </a:path>
              <a:path w="2887345" h="746760">
                <a:moveTo>
                  <a:pt x="72315" y="43417"/>
                </a:moveTo>
                <a:lnTo>
                  <a:pt x="60198" y="40385"/>
                </a:lnTo>
                <a:lnTo>
                  <a:pt x="60198" y="70041"/>
                </a:lnTo>
                <a:lnTo>
                  <a:pt x="64770" y="73913"/>
                </a:lnTo>
                <a:lnTo>
                  <a:pt x="72315" y="43417"/>
                </a:lnTo>
                <a:close/>
              </a:path>
              <a:path w="2887345" h="746760">
                <a:moveTo>
                  <a:pt x="2887218" y="734567"/>
                </a:moveTo>
                <a:lnTo>
                  <a:pt x="75334" y="31217"/>
                </a:lnTo>
                <a:lnTo>
                  <a:pt x="72315" y="43417"/>
                </a:lnTo>
                <a:lnTo>
                  <a:pt x="2884170" y="746759"/>
                </a:lnTo>
                <a:lnTo>
                  <a:pt x="2887218" y="734567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2485" y="2954273"/>
            <a:ext cx="2599690" cy="254635"/>
          </a:xfrm>
          <a:custGeom>
            <a:avLst/>
            <a:gdLst/>
            <a:ahLst/>
            <a:cxnLst/>
            <a:rect l="l" t="t" r="r" b="b"/>
            <a:pathLst>
              <a:path w="2599690" h="254635">
                <a:moveTo>
                  <a:pt x="79248" y="0"/>
                </a:moveTo>
                <a:lnTo>
                  <a:pt x="0" y="31241"/>
                </a:lnTo>
                <a:lnTo>
                  <a:pt x="63246" y="70111"/>
                </a:lnTo>
                <a:lnTo>
                  <a:pt x="63246" y="43433"/>
                </a:lnTo>
                <a:lnTo>
                  <a:pt x="64008" y="30479"/>
                </a:lnTo>
                <a:lnTo>
                  <a:pt x="76724" y="31538"/>
                </a:lnTo>
                <a:lnTo>
                  <a:pt x="79248" y="0"/>
                </a:lnTo>
                <a:close/>
              </a:path>
              <a:path w="2599690" h="254635">
                <a:moveTo>
                  <a:pt x="76724" y="31538"/>
                </a:moveTo>
                <a:lnTo>
                  <a:pt x="64008" y="30479"/>
                </a:lnTo>
                <a:lnTo>
                  <a:pt x="63246" y="43433"/>
                </a:lnTo>
                <a:lnTo>
                  <a:pt x="75690" y="44470"/>
                </a:lnTo>
                <a:lnTo>
                  <a:pt x="76724" y="31538"/>
                </a:lnTo>
                <a:close/>
              </a:path>
              <a:path w="2599690" h="254635">
                <a:moveTo>
                  <a:pt x="75690" y="44470"/>
                </a:moveTo>
                <a:lnTo>
                  <a:pt x="63246" y="43433"/>
                </a:lnTo>
                <a:lnTo>
                  <a:pt x="63246" y="70111"/>
                </a:lnTo>
                <a:lnTo>
                  <a:pt x="73152" y="76199"/>
                </a:lnTo>
                <a:lnTo>
                  <a:pt x="75690" y="44470"/>
                </a:lnTo>
                <a:close/>
              </a:path>
              <a:path w="2599690" h="254635">
                <a:moveTo>
                  <a:pt x="2599182" y="241553"/>
                </a:moveTo>
                <a:lnTo>
                  <a:pt x="76724" y="31538"/>
                </a:lnTo>
                <a:lnTo>
                  <a:pt x="75690" y="44470"/>
                </a:lnTo>
                <a:lnTo>
                  <a:pt x="2598420" y="254507"/>
                </a:lnTo>
                <a:lnTo>
                  <a:pt x="2599182" y="241553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8454" y="5059679"/>
            <a:ext cx="2816860" cy="887094"/>
          </a:xfrm>
          <a:custGeom>
            <a:avLst/>
            <a:gdLst/>
            <a:ahLst/>
            <a:cxnLst/>
            <a:rect l="l" t="t" r="r" b="b"/>
            <a:pathLst>
              <a:path w="2816859" h="887095">
                <a:moveTo>
                  <a:pt x="83820" y="0"/>
                </a:moveTo>
                <a:lnTo>
                  <a:pt x="0" y="13715"/>
                </a:lnTo>
                <a:lnTo>
                  <a:pt x="58674" y="69492"/>
                </a:lnTo>
                <a:lnTo>
                  <a:pt x="58674" y="38099"/>
                </a:lnTo>
                <a:lnTo>
                  <a:pt x="62484" y="26669"/>
                </a:lnTo>
                <a:lnTo>
                  <a:pt x="74544" y="30384"/>
                </a:lnTo>
                <a:lnTo>
                  <a:pt x="83820" y="0"/>
                </a:lnTo>
                <a:close/>
              </a:path>
              <a:path w="2816859" h="887095">
                <a:moveTo>
                  <a:pt x="74544" y="30384"/>
                </a:moveTo>
                <a:lnTo>
                  <a:pt x="62484" y="26669"/>
                </a:lnTo>
                <a:lnTo>
                  <a:pt x="58674" y="38099"/>
                </a:lnTo>
                <a:lnTo>
                  <a:pt x="71027" y="41907"/>
                </a:lnTo>
                <a:lnTo>
                  <a:pt x="74544" y="30384"/>
                </a:lnTo>
                <a:close/>
              </a:path>
              <a:path w="2816859" h="887095">
                <a:moveTo>
                  <a:pt x="71027" y="41907"/>
                </a:moveTo>
                <a:lnTo>
                  <a:pt x="58674" y="38099"/>
                </a:lnTo>
                <a:lnTo>
                  <a:pt x="58674" y="69492"/>
                </a:lnTo>
                <a:lnTo>
                  <a:pt x="61722" y="72389"/>
                </a:lnTo>
                <a:lnTo>
                  <a:pt x="71027" y="41907"/>
                </a:lnTo>
                <a:close/>
              </a:path>
              <a:path w="2816859" h="887095">
                <a:moveTo>
                  <a:pt x="2816352" y="874775"/>
                </a:moveTo>
                <a:lnTo>
                  <a:pt x="74544" y="30384"/>
                </a:lnTo>
                <a:lnTo>
                  <a:pt x="71027" y="41907"/>
                </a:lnTo>
                <a:lnTo>
                  <a:pt x="2812542" y="886967"/>
                </a:lnTo>
                <a:lnTo>
                  <a:pt x="2816352" y="874775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3933" y="5692902"/>
            <a:ext cx="3968750" cy="468630"/>
          </a:xfrm>
          <a:custGeom>
            <a:avLst/>
            <a:gdLst/>
            <a:ahLst/>
            <a:cxnLst/>
            <a:rect l="l" t="t" r="r" b="b"/>
            <a:pathLst>
              <a:path w="3968750" h="468629">
                <a:moveTo>
                  <a:pt x="80010" y="0"/>
                </a:moveTo>
                <a:lnTo>
                  <a:pt x="0" y="29717"/>
                </a:lnTo>
                <a:lnTo>
                  <a:pt x="62484" y="70266"/>
                </a:lnTo>
                <a:lnTo>
                  <a:pt x="62484" y="42671"/>
                </a:lnTo>
                <a:lnTo>
                  <a:pt x="64008" y="30479"/>
                </a:lnTo>
                <a:lnTo>
                  <a:pt x="76507" y="31841"/>
                </a:lnTo>
                <a:lnTo>
                  <a:pt x="80010" y="0"/>
                </a:lnTo>
                <a:close/>
              </a:path>
              <a:path w="3968750" h="468629">
                <a:moveTo>
                  <a:pt x="76507" y="31841"/>
                </a:moveTo>
                <a:lnTo>
                  <a:pt x="64008" y="30479"/>
                </a:lnTo>
                <a:lnTo>
                  <a:pt x="62484" y="42671"/>
                </a:lnTo>
                <a:lnTo>
                  <a:pt x="75163" y="44055"/>
                </a:lnTo>
                <a:lnTo>
                  <a:pt x="76507" y="31841"/>
                </a:lnTo>
                <a:close/>
              </a:path>
              <a:path w="3968750" h="468629">
                <a:moveTo>
                  <a:pt x="75163" y="44055"/>
                </a:moveTo>
                <a:lnTo>
                  <a:pt x="62484" y="42671"/>
                </a:lnTo>
                <a:lnTo>
                  <a:pt x="62484" y="70266"/>
                </a:lnTo>
                <a:lnTo>
                  <a:pt x="71627" y="76199"/>
                </a:lnTo>
                <a:lnTo>
                  <a:pt x="75163" y="44055"/>
                </a:lnTo>
                <a:close/>
              </a:path>
              <a:path w="3968750" h="468629">
                <a:moveTo>
                  <a:pt x="3968496" y="455675"/>
                </a:moveTo>
                <a:lnTo>
                  <a:pt x="76507" y="31841"/>
                </a:lnTo>
                <a:lnTo>
                  <a:pt x="75163" y="44055"/>
                </a:lnTo>
                <a:lnTo>
                  <a:pt x="3966972" y="468629"/>
                </a:lnTo>
                <a:lnTo>
                  <a:pt x="3968496" y="455675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10828" y="4930140"/>
            <a:ext cx="1872614" cy="69215"/>
          </a:xfrm>
          <a:custGeom>
            <a:avLst/>
            <a:gdLst/>
            <a:ahLst/>
            <a:cxnLst/>
            <a:rect l="l" t="t" r="r" b="b"/>
            <a:pathLst>
              <a:path w="1872614" h="69214">
                <a:moveTo>
                  <a:pt x="1872496" y="0"/>
                </a:moveTo>
                <a:lnTo>
                  <a:pt x="1830766" y="24365"/>
                </a:lnTo>
                <a:lnTo>
                  <a:pt x="1785146" y="32152"/>
                </a:lnTo>
                <a:lnTo>
                  <a:pt x="1728837" y="35699"/>
                </a:lnTo>
                <a:lnTo>
                  <a:pt x="1092208" y="35814"/>
                </a:lnTo>
                <a:lnTo>
                  <a:pt x="1072066" y="36109"/>
                </a:lnTo>
                <a:lnTo>
                  <a:pt x="1016873" y="40249"/>
                </a:lnTo>
                <a:lnTo>
                  <a:pt x="972922" y="48504"/>
                </a:lnTo>
                <a:lnTo>
                  <a:pt x="936497" y="68740"/>
                </a:lnTo>
                <a:lnTo>
                  <a:pt x="935092" y="64738"/>
                </a:lnTo>
                <a:lnTo>
                  <a:pt x="894276" y="46831"/>
                </a:lnTo>
                <a:lnTo>
                  <a:pt x="848532" y="39392"/>
                </a:lnTo>
                <a:lnTo>
                  <a:pt x="792142" y="35924"/>
                </a:lnTo>
                <a:lnTo>
                  <a:pt x="155710" y="35814"/>
                </a:lnTo>
                <a:lnTo>
                  <a:pt x="135568" y="35518"/>
                </a:lnTo>
                <a:lnTo>
                  <a:pt x="80375" y="31378"/>
                </a:lnTo>
                <a:lnTo>
                  <a:pt x="36424" y="23123"/>
                </a:lnTo>
                <a:lnTo>
                  <a:pt x="2848" y="7412"/>
                </a:lnTo>
                <a:lnTo>
                  <a:pt x="0" y="288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6481" y="950658"/>
            <a:ext cx="35985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Common Errors</a:t>
            </a:r>
          </a:p>
        </p:txBody>
      </p:sp>
      <p:sp>
        <p:nvSpPr>
          <p:cNvPr id="3" name="object 3"/>
          <p:cNvSpPr/>
          <p:nvPr/>
        </p:nvSpPr>
        <p:spPr>
          <a:xfrm>
            <a:off x="1200035" y="2151126"/>
            <a:ext cx="6629400" cy="1558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7967" y="2215980"/>
            <a:ext cx="1737360" cy="96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double </a:t>
            </a:r>
            <a:r>
              <a:rPr sz="1600" dirty="0">
                <a:latin typeface="Courier New"/>
                <a:cs typeface="Courier New"/>
              </a:rPr>
              <a:t>divide(</a:t>
            </a:r>
            <a:endParaRPr sz="1600">
              <a:latin typeface="Courier New"/>
              <a:cs typeface="Courier New"/>
            </a:endParaRPr>
          </a:p>
          <a:p>
            <a:pPr marL="12700" marR="984250" indent="3663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…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2146" y="2215980"/>
            <a:ext cx="6369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5943" y="2215980"/>
            <a:ext cx="320484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dividend,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divisor </a:t>
            </a:r>
            <a:r>
              <a:rPr sz="1600" spc="-5" dirty="0">
                <a:latin typeface="Courier New"/>
                <a:cs typeface="Courier New"/>
              </a:rPr>
              <a:t>)</a:t>
            </a:r>
            <a:r>
              <a:rPr sz="1600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3715" y="2705165"/>
            <a:ext cx="88201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divide(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2126" y="2705165"/>
            <a:ext cx="6369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5923" y="2705165"/>
            <a:ext cx="30829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0000"/>
                </a:solidFill>
                <a:latin typeface="Courier New"/>
                <a:cs typeface="Courier New"/>
              </a:rPr>
              <a:t>diviso</a:t>
            </a:r>
            <a:r>
              <a:rPr sz="1600" spc="-5" dirty="0">
                <a:solidFill>
                  <a:srgbClr val="9A0000"/>
                </a:solidFill>
                <a:latin typeface="Courier New"/>
                <a:cs typeface="Courier New"/>
              </a:rPr>
              <a:t>r</a:t>
            </a:r>
            <a:r>
              <a:rPr sz="1600" dirty="0">
                <a:latin typeface="Courier New"/>
                <a:cs typeface="Courier New"/>
              </a:rPr>
              <a:t>,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9A0000"/>
                </a:solidFill>
                <a:latin typeface="Courier New"/>
                <a:cs typeface="Courier New"/>
              </a:rPr>
              <a:t>dividend</a:t>
            </a:r>
            <a:r>
              <a:rPr sz="1600" spc="5" dirty="0">
                <a:solidFill>
                  <a:srgbClr val="9A0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7967" y="3193597"/>
            <a:ext cx="124841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9095">
              <a:lnSpc>
                <a:spcPct val="100000"/>
              </a:lnSpc>
              <a:tabLst>
                <a:tab pos="746125" algn="l"/>
                <a:tab pos="1113155" algn="l"/>
              </a:tabLst>
            </a:pPr>
            <a:r>
              <a:rPr sz="1600" dirty="0">
                <a:latin typeface="Courier New"/>
                <a:cs typeface="Courier New"/>
              </a:rPr>
              <a:t>.	.	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60995" y="4280915"/>
            <a:ext cx="6594347" cy="2048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8164" y="4346532"/>
            <a:ext cx="2471420" cy="96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double </a:t>
            </a:r>
            <a:r>
              <a:rPr sz="1600" dirty="0">
                <a:latin typeface="Courier New"/>
                <a:cs typeface="Courier New"/>
              </a:rPr>
              <a:t>divide(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divide(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06140" y="4346532"/>
            <a:ext cx="11271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dividend,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29143" y="4346532"/>
            <a:ext cx="6369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62940" y="4346532"/>
            <a:ext cx="112649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divisor);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06120" y="4834964"/>
            <a:ext cx="112649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dividen</a:t>
            </a:r>
            <a:r>
              <a:rPr sz="1600" b="1" spc="5" dirty="0"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29122" y="4834964"/>
            <a:ext cx="6369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62920" y="4834964"/>
            <a:ext cx="10033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divisor)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6576" y="5324149"/>
            <a:ext cx="1860550" cy="718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dividen</a:t>
            </a:r>
            <a:r>
              <a:rPr sz="1600" b="1" spc="5" dirty="0"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79095" algn="l"/>
                <a:tab pos="745490" algn="l"/>
              </a:tabLst>
            </a:pPr>
            <a:r>
              <a:rPr sz="1600" dirty="0">
                <a:latin typeface="Courier New"/>
                <a:cs typeface="Courier New"/>
              </a:rPr>
              <a:t>.	.	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return result;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8144" y="6057926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25082" y="2225039"/>
            <a:ext cx="138112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Incorrect or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d</a:t>
            </a:r>
            <a:r>
              <a:rPr sz="1600" spc="5" dirty="0">
                <a:solidFill>
                  <a:srgbClr val="9A000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  <a:p>
            <a:pPr marL="12700" marR="5080" indent="-635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( 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N</a:t>
            </a:r>
            <a:r>
              <a:rPr sz="1600" spc="5" dirty="0">
                <a:solidFill>
                  <a:srgbClr val="9A0000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d</a:t>
            </a:r>
            <a:r>
              <a:rPr sz="1600" spc="5" dirty="0">
                <a:solidFill>
                  <a:srgbClr val="9A000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tected 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y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th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comp</a:t>
            </a:r>
            <a:r>
              <a:rPr sz="1600" spc="-10" dirty="0">
                <a:solidFill>
                  <a:srgbClr val="9A0000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er)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20247" y="2449067"/>
            <a:ext cx="1587500" cy="265430"/>
          </a:xfrm>
          <a:custGeom>
            <a:avLst/>
            <a:gdLst/>
            <a:ahLst/>
            <a:cxnLst/>
            <a:rect l="l" t="t" r="r" b="b"/>
            <a:pathLst>
              <a:path w="1587500" h="265430">
                <a:moveTo>
                  <a:pt x="14478" y="2285"/>
                </a:moveTo>
                <a:lnTo>
                  <a:pt x="2286" y="0"/>
                </a:lnTo>
                <a:lnTo>
                  <a:pt x="0" y="12954"/>
                </a:lnTo>
                <a:lnTo>
                  <a:pt x="12954" y="14478"/>
                </a:lnTo>
                <a:lnTo>
                  <a:pt x="14478" y="2285"/>
                </a:lnTo>
                <a:close/>
              </a:path>
              <a:path w="1587500" h="265430">
                <a:moveTo>
                  <a:pt x="39624" y="6095"/>
                </a:moveTo>
                <a:lnTo>
                  <a:pt x="27432" y="3809"/>
                </a:lnTo>
                <a:lnTo>
                  <a:pt x="25146" y="16764"/>
                </a:lnTo>
                <a:lnTo>
                  <a:pt x="38100" y="18287"/>
                </a:lnTo>
                <a:lnTo>
                  <a:pt x="39624" y="6095"/>
                </a:lnTo>
                <a:close/>
              </a:path>
              <a:path w="1587500" h="265430">
                <a:moveTo>
                  <a:pt x="64770" y="9143"/>
                </a:moveTo>
                <a:lnTo>
                  <a:pt x="52578" y="7619"/>
                </a:lnTo>
                <a:lnTo>
                  <a:pt x="50292" y="19811"/>
                </a:lnTo>
                <a:lnTo>
                  <a:pt x="63246" y="22097"/>
                </a:lnTo>
                <a:lnTo>
                  <a:pt x="64770" y="9143"/>
                </a:lnTo>
                <a:close/>
              </a:path>
              <a:path w="1587500" h="265430">
                <a:moveTo>
                  <a:pt x="89916" y="12953"/>
                </a:moveTo>
                <a:lnTo>
                  <a:pt x="77724" y="11429"/>
                </a:lnTo>
                <a:lnTo>
                  <a:pt x="75438" y="23621"/>
                </a:lnTo>
                <a:lnTo>
                  <a:pt x="88392" y="25907"/>
                </a:lnTo>
                <a:lnTo>
                  <a:pt x="89916" y="12953"/>
                </a:lnTo>
                <a:close/>
              </a:path>
              <a:path w="1587500" h="265430">
                <a:moveTo>
                  <a:pt x="115062" y="16763"/>
                </a:moveTo>
                <a:lnTo>
                  <a:pt x="102870" y="15239"/>
                </a:lnTo>
                <a:lnTo>
                  <a:pt x="100584" y="27431"/>
                </a:lnTo>
                <a:lnTo>
                  <a:pt x="113538" y="28955"/>
                </a:lnTo>
                <a:lnTo>
                  <a:pt x="115062" y="16763"/>
                </a:lnTo>
                <a:close/>
              </a:path>
              <a:path w="1587500" h="265430">
                <a:moveTo>
                  <a:pt x="140208" y="20573"/>
                </a:moveTo>
                <a:lnTo>
                  <a:pt x="128016" y="18287"/>
                </a:lnTo>
                <a:lnTo>
                  <a:pt x="125730" y="31241"/>
                </a:lnTo>
                <a:lnTo>
                  <a:pt x="138684" y="32765"/>
                </a:lnTo>
                <a:lnTo>
                  <a:pt x="140208" y="20573"/>
                </a:lnTo>
                <a:close/>
              </a:path>
              <a:path w="1587500" h="265430">
                <a:moveTo>
                  <a:pt x="165354" y="24383"/>
                </a:moveTo>
                <a:lnTo>
                  <a:pt x="152400" y="22097"/>
                </a:lnTo>
                <a:lnTo>
                  <a:pt x="150876" y="35051"/>
                </a:lnTo>
                <a:lnTo>
                  <a:pt x="163830" y="36575"/>
                </a:lnTo>
                <a:lnTo>
                  <a:pt x="165354" y="24383"/>
                </a:lnTo>
                <a:close/>
              </a:path>
              <a:path w="1587500" h="265430">
                <a:moveTo>
                  <a:pt x="190500" y="27431"/>
                </a:moveTo>
                <a:lnTo>
                  <a:pt x="177546" y="25907"/>
                </a:lnTo>
                <a:lnTo>
                  <a:pt x="176022" y="38861"/>
                </a:lnTo>
                <a:lnTo>
                  <a:pt x="188976" y="40385"/>
                </a:lnTo>
                <a:lnTo>
                  <a:pt x="190500" y="27431"/>
                </a:lnTo>
                <a:close/>
              </a:path>
              <a:path w="1587500" h="265430">
                <a:moveTo>
                  <a:pt x="215646" y="31241"/>
                </a:moveTo>
                <a:lnTo>
                  <a:pt x="202692" y="29717"/>
                </a:lnTo>
                <a:lnTo>
                  <a:pt x="201168" y="41909"/>
                </a:lnTo>
                <a:lnTo>
                  <a:pt x="214122" y="44195"/>
                </a:lnTo>
                <a:lnTo>
                  <a:pt x="215646" y="31241"/>
                </a:lnTo>
                <a:close/>
              </a:path>
              <a:path w="1587500" h="265430">
                <a:moveTo>
                  <a:pt x="240792" y="35051"/>
                </a:moveTo>
                <a:lnTo>
                  <a:pt x="227838" y="33527"/>
                </a:lnTo>
                <a:lnTo>
                  <a:pt x="226314" y="45719"/>
                </a:lnTo>
                <a:lnTo>
                  <a:pt x="239268" y="48005"/>
                </a:lnTo>
                <a:lnTo>
                  <a:pt x="240792" y="35051"/>
                </a:lnTo>
                <a:close/>
              </a:path>
              <a:path w="1587500" h="265430">
                <a:moveTo>
                  <a:pt x="265938" y="38861"/>
                </a:moveTo>
                <a:lnTo>
                  <a:pt x="252984" y="37337"/>
                </a:lnTo>
                <a:lnTo>
                  <a:pt x="251460" y="49529"/>
                </a:lnTo>
                <a:lnTo>
                  <a:pt x="263652" y="51053"/>
                </a:lnTo>
                <a:lnTo>
                  <a:pt x="265938" y="38861"/>
                </a:lnTo>
                <a:close/>
              </a:path>
              <a:path w="1587500" h="265430">
                <a:moveTo>
                  <a:pt x="291084" y="42671"/>
                </a:moveTo>
                <a:lnTo>
                  <a:pt x="278130" y="40385"/>
                </a:lnTo>
                <a:lnTo>
                  <a:pt x="276606" y="53339"/>
                </a:lnTo>
                <a:lnTo>
                  <a:pt x="288798" y="54863"/>
                </a:lnTo>
                <a:lnTo>
                  <a:pt x="291084" y="42671"/>
                </a:lnTo>
                <a:close/>
              </a:path>
              <a:path w="1587500" h="265430">
                <a:moveTo>
                  <a:pt x="316230" y="46481"/>
                </a:moveTo>
                <a:lnTo>
                  <a:pt x="303276" y="44195"/>
                </a:lnTo>
                <a:lnTo>
                  <a:pt x="301752" y="57149"/>
                </a:lnTo>
                <a:lnTo>
                  <a:pt x="313944" y="58673"/>
                </a:lnTo>
                <a:lnTo>
                  <a:pt x="316230" y="46481"/>
                </a:lnTo>
                <a:close/>
              </a:path>
              <a:path w="1587500" h="265430">
                <a:moveTo>
                  <a:pt x="341376" y="49529"/>
                </a:moveTo>
                <a:lnTo>
                  <a:pt x="328422" y="48005"/>
                </a:lnTo>
                <a:lnTo>
                  <a:pt x="326898" y="60197"/>
                </a:lnTo>
                <a:lnTo>
                  <a:pt x="339090" y="62483"/>
                </a:lnTo>
                <a:lnTo>
                  <a:pt x="341376" y="49529"/>
                </a:lnTo>
                <a:close/>
              </a:path>
              <a:path w="1587500" h="265430">
                <a:moveTo>
                  <a:pt x="366522" y="53339"/>
                </a:moveTo>
                <a:lnTo>
                  <a:pt x="353568" y="51815"/>
                </a:lnTo>
                <a:lnTo>
                  <a:pt x="352044" y="64007"/>
                </a:lnTo>
                <a:lnTo>
                  <a:pt x="364236" y="66293"/>
                </a:lnTo>
                <a:lnTo>
                  <a:pt x="366522" y="53339"/>
                </a:lnTo>
                <a:close/>
              </a:path>
              <a:path w="1587500" h="265430">
                <a:moveTo>
                  <a:pt x="391668" y="57149"/>
                </a:moveTo>
                <a:lnTo>
                  <a:pt x="378714" y="55625"/>
                </a:lnTo>
                <a:lnTo>
                  <a:pt x="377190" y="67817"/>
                </a:lnTo>
                <a:lnTo>
                  <a:pt x="389382" y="70103"/>
                </a:lnTo>
                <a:lnTo>
                  <a:pt x="391668" y="57149"/>
                </a:lnTo>
                <a:close/>
              </a:path>
              <a:path w="1587500" h="265430">
                <a:moveTo>
                  <a:pt x="416814" y="60959"/>
                </a:moveTo>
                <a:lnTo>
                  <a:pt x="403860" y="58673"/>
                </a:lnTo>
                <a:lnTo>
                  <a:pt x="402336" y="71627"/>
                </a:lnTo>
                <a:lnTo>
                  <a:pt x="414528" y="73151"/>
                </a:lnTo>
                <a:lnTo>
                  <a:pt x="416814" y="60959"/>
                </a:lnTo>
                <a:close/>
              </a:path>
              <a:path w="1587500" h="265430">
                <a:moveTo>
                  <a:pt x="441960" y="64769"/>
                </a:moveTo>
                <a:lnTo>
                  <a:pt x="429006" y="62483"/>
                </a:lnTo>
                <a:lnTo>
                  <a:pt x="427482" y="75437"/>
                </a:lnTo>
                <a:lnTo>
                  <a:pt x="439674" y="76961"/>
                </a:lnTo>
                <a:lnTo>
                  <a:pt x="441960" y="64769"/>
                </a:lnTo>
                <a:close/>
              </a:path>
              <a:path w="1587500" h="265430">
                <a:moveTo>
                  <a:pt x="467106" y="67817"/>
                </a:moveTo>
                <a:lnTo>
                  <a:pt x="454152" y="66293"/>
                </a:lnTo>
                <a:lnTo>
                  <a:pt x="452628" y="79247"/>
                </a:lnTo>
                <a:lnTo>
                  <a:pt x="464820" y="80771"/>
                </a:lnTo>
                <a:lnTo>
                  <a:pt x="467106" y="67817"/>
                </a:lnTo>
                <a:close/>
              </a:path>
              <a:path w="1587500" h="265430">
                <a:moveTo>
                  <a:pt x="492252" y="71627"/>
                </a:moveTo>
                <a:lnTo>
                  <a:pt x="479298" y="70103"/>
                </a:lnTo>
                <a:lnTo>
                  <a:pt x="477774" y="82295"/>
                </a:lnTo>
                <a:lnTo>
                  <a:pt x="489966" y="84581"/>
                </a:lnTo>
                <a:lnTo>
                  <a:pt x="492252" y="71627"/>
                </a:lnTo>
                <a:close/>
              </a:path>
              <a:path w="1587500" h="265430">
                <a:moveTo>
                  <a:pt x="517398" y="75437"/>
                </a:moveTo>
                <a:lnTo>
                  <a:pt x="504444" y="73913"/>
                </a:lnTo>
                <a:lnTo>
                  <a:pt x="502920" y="86105"/>
                </a:lnTo>
                <a:lnTo>
                  <a:pt x="515112" y="88391"/>
                </a:lnTo>
                <a:lnTo>
                  <a:pt x="517398" y="75437"/>
                </a:lnTo>
                <a:close/>
              </a:path>
              <a:path w="1587500" h="265430">
                <a:moveTo>
                  <a:pt x="542544" y="79247"/>
                </a:moveTo>
                <a:lnTo>
                  <a:pt x="529590" y="77723"/>
                </a:lnTo>
                <a:lnTo>
                  <a:pt x="528066" y="89915"/>
                </a:lnTo>
                <a:lnTo>
                  <a:pt x="540258" y="91439"/>
                </a:lnTo>
                <a:lnTo>
                  <a:pt x="542544" y="79247"/>
                </a:lnTo>
                <a:close/>
              </a:path>
              <a:path w="1587500" h="265430">
                <a:moveTo>
                  <a:pt x="567690" y="83057"/>
                </a:moveTo>
                <a:lnTo>
                  <a:pt x="554736" y="80771"/>
                </a:lnTo>
                <a:lnTo>
                  <a:pt x="553212" y="93725"/>
                </a:lnTo>
                <a:lnTo>
                  <a:pt x="565404" y="95249"/>
                </a:lnTo>
                <a:lnTo>
                  <a:pt x="567690" y="83057"/>
                </a:lnTo>
                <a:close/>
              </a:path>
              <a:path w="1587500" h="265430">
                <a:moveTo>
                  <a:pt x="592836" y="86867"/>
                </a:moveTo>
                <a:lnTo>
                  <a:pt x="579882" y="84581"/>
                </a:lnTo>
                <a:lnTo>
                  <a:pt x="578358" y="97535"/>
                </a:lnTo>
                <a:lnTo>
                  <a:pt x="590550" y="99059"/>
                </a:lnTo>
                <a:lnTo>
                  <a:pt x="592836" y="86867"/>
                </a:lnTo>
                <a:close/>
              </a:path>
              <a:path w="1587500" h="265430">
                <a:moveTo>
                  <a:pt x="617982" y="89915"/>
                </a:moveTo>
                <a:lnTo>
                  <a:pt x="605028" y="88391"/>
                </a:lnTo>
                <a:lnTo>
                  <a:pt x="603504" y="100583"/>
                </a:lnTo>
                <a:lnTo>
                  <a:pt x="615696" y="102869"/>
                </a:lnTo>
                <a:lnTo>
                  <a:pt x="617982" y="89915"/>
                </a:lnTo>
                <a:close/>
              </a:path>
              <a:path w="1587500" h="265430">
                <a:moveTo>
                  <a:pt x="643128" y="93725"/>
                </a:moveTo>
                <a:lnTo>
                  <a:pt x="630174" y="92201"/>
                </a:lnTo>
                <a:lnTo>
                  <a:pt x="628650" y="104393"/>
                </a:lnTo>
                <a:lnTo>
                  <a:pt x="640842" y="106679"/>
                </a:lnTo>
                <a:lnTo>
                  <a:pt x="643128" y="93725"/>
                </a:lnTo>
                <a:close/>
              </a:path>
              <a:path w="1587500" h="265430">
                <a:moveTo>
                  <a:pt x="668274" y="97535"/>
                </a:moveTo>
                <a:lnTo>
                  <a:pt x="655320" y="96011"/>
                </a:lnTo>
                <a:lnTo>
                  <a:pt x="653796" y="108203"/>
                </a:lnTo>
                <a:lnTo>
                  <a:pt x="665988" y="110489"/>
                </a:lnTo>
                <a:lnTo>
                  <a:pt x="668274" y="97535"/>
                </a:lnTo>
                <a:close/>
              </a:path>
              <a:path w="1587500" h="265430">
                <a:moveTo>
                  <a:pt x="693420" y="101345"/>
                </a:moveTo>
                <a:lnTo>
                  <a:pt x="680466" y="99059"/>
                </a:lnTo>
                <a:lnTo>
                  <a:pt x="678942" y="112013"/>
                </a:lnTo>
                <a:lnTo>
                  <a:pt x="691134" y="113537"/>
                </a:lnTo>
                <a:lnTo>
                  <a:pt x="693420" y="101345"/>
                </a:lnTo>
                <a:close/>
              </a:path>
              <a:path w="1587500" h="265430">
                <a:moveTo>
                  <a:pt x="718566" y="105155"/>
                </a:moveTo>
                <a:lnTo>
                  <a:pt x="705612" y="102869"/>
                </a:lnTo>
                <a:lnTo>
                  <a:pt x="704088" y="115823"/>
                </a:lnTo>
                <a:lnTo>
                  <a:pt x="716280" y="117347"/>
                </a:lnTo>
                <a:lnTo>
                  <a:pt x="718566" y="105155"/>
                </a:lnTo>
                <a:close/>
              </a:path>
              <a:path w="1587500" h="265430">
                <a:moveTo>
                  <a:pt x="743712" y="108965"/>
                </a:moveTo>
                <a:lnTo>
                  <a:pt x="730758" y="106679"/>
                </a:lnTo>
                <a:lnTo>
                  <a:pt x="729234" y="119633"/>
                </a:lnTo>
                <a:lnTo>
                  <a:pt x="741426" y="121157"/>
                </a:lnTo>
                <a:lnTo>
                  <a:pt x="743712" y="108965"/>
                </a:lnTo>
                <a:close/>
              </a:path>
              <a:path w="1587500" h="265430">
                <a:moveTo>
                  <a:pt x="768858" y="112013"/>
                </a:moveTo>
                <a:lnTo>
                  <a:pt x="755904" y="110489"/>
                </a:lnTo>
                <a:lnTo>
                  <a:pt x="754380" y="122681"/>
                </a:lnTo>
                <a:lnTo>
                  <a:pt x="766572" y="124967"/>
                </a:lnTo>
                <a:lnTo>
                  <a:pt x="768858" y="112013"/>
                </a:lnTo>
                <a:close/>
              </a:path>
              <a:path w="1587500" h="265430">
                <a:moveTo>
                  <a:pt x="794004" y="115823"/>
                </a:moveTo>
                <a:lnTo>
                  <a:pt x="781050" y="114299"/>
                </a:lnTo>
                <a:lnTo>
                  <a:pt x="779526" y="126491"/>
                </a:lnTo>
                <a:lnTo>
                  <a:pt x="791718" y="128777"/>
                </a:lnTo>
                <a:lnTo>
                  <a:pt x="794004" y="115823"/>
                </a:lnTo>
                <a:close/>
              </a:path>
              <a:path w="1587500" h="265430">
                <a:moveTo>
                  <a:pt x="819150" y="119633"/>
                </a:moveTo>
                <a:lnTo>
                  <a:pt x="806196" y="118109"/>
                </a:lnTo>
                <a:lnTo>
                  <a:pt x="804672" y="130301"/>
                </a:lnTo>
                <a:lnTo>
                  <a:pt x="816864" y="131825"/>
                </a:lnTo>
                <a:lnTo>
                  <a:pt x="819150" y="119633"/>
                </a:lnTo>
                <a:close/>
              </a:path>
              <a:path w="1587500" h="265430">
                <a:moveTo>
                  <a:pt x="844296" y="123443"/>
                </a:moveTo>
                <a:lnTo>
                  <a:pt x="831342" y="121157"/>
                </a:lnTo>
                <a:lnTo>
                  <a:pt x="829818" y="134111"/>
                </a:lnTo>
                <a:lnTo>
                  <a:pt x="842010" y="135635"/>
                </a:lnTo>
                <a:lnTo>
                  <a:pt x="844296" y="123443"/>
                </a:lnTo>
                <a:close/>
              </a:path>
              <a:path w="1587500" h="265430">
                <a:moveTo>
                  <a:pt x="868680" y="127253"/>
                </a:moveTo>
                <a:lnTo>
                  <a:pt x="856488" y="124967"/>
                </a:lnTo>
                <a:lnTo>
                  <a:pt x="854964" y="137921"/>
                </a:lnTo>
                <a:lnTo>
                  <a:pt x="867156" y="139445"/>
                </a:lnTo>
                <a:lnTo>
                  <a:pt x="868680" y="127253"/>
                </a:lnTo>
                <a:close/>
              </a:path>
              <a:path w="1587500" h="265430">
                <a:moveTo>
                  <a:pt x="893826" y="130301"/>
                </a:moveTo>
                <a:lnTo>
                  <a:pt x="881634" y="128777"/>
                </a:lnTo>
                <a:lnTo>
                  <a:pt x="880110" y="141731"/>
                </a:lnTo>
                <a:lnTo>
                  <a:pt x="892302" y="143255"/>
                </a:lnTo>
                <a:lnTo>
                  <a:pt x="893826" y="130301"/>
                </a:lnTo>
                <a:close/>
              </a:path>
              <a:path w="1587500" h="265430">
                <a:moveTo>
                  <a:pt x="918972" y="134111"/>
                </a:moveTo>
                <a:lnTo>
                  <a:pt x="906780" y="132587"/>
                </a:lnTo>
                <a:lnTo>
                  <a:pt x="905256" y="144779"/>
                </a:lnTo>
                <a:lnTo>
                  <a:pt x="917448" y="147065"/>
                </a:lnTo>
                <a:lnTo>
                  <a:pt x="918972" y="134111"/>
                </a:lnTo>
                <a:close/>
              </a:path>
              <a:path w="1587500" h="265430">
                <a:moveTo>
                  <a:pt x="944118" y="137921"/>
                </a:moveTo>
                <a:lnTo>
                  <a:pt x="931926" y="136397"/>
                </a:lnTo>
                <a:lnTo>
                  <a:pt x="930402" y="148589"/>
                </a:lnTo>
                <a:lnTo>
                  <a:pt x="942594" y="150875"/>
                </a:lnTo>
                <a:lnTo>
                  <a:pt x="944118" y="137921"/>
                </a:lnTo>
                <a:close/>
              </a:path>
              <a:path w="1587500" h="265430">
                <a:moveTo>
                  <a:pt x="969264" y="141731"/>
                </a:moveTo>
                <a:lnTo>
                  <a:pt x="957072" y="139445"/>
                </a:lnTo>
                <a:lnTo>
                  <a:pt x="955548" y="152399"/>
                </a:lnTo>
                <a:lnTo>
                  <a:pt x="967740" y="153923"/>
                </a:lnTo>
                <a:lnTo>
                  <a:pt x="969264" y="141731"/>
                </a:lnTo>
                <a:close/>
              </a:path>
              <a:path w="1587500" h="265430">
                <a:moveTo>
                  <a:pt x="994410" y="145541"/>
                </a:moveTo>
                <a:lnTo>
                  <a:pt x="982218" y="143255"/>
                </a:lnTo>
                <a:lnTo>
                  <a:pt x="980694" y="156209"/>
                </a:lnTo>
                <a:lnTo>
                  <a:pt x="992886" y="157733"/>
                </a:lnTo>
                <a:lnTo>
                  <a:pt x="994410" y="145541"/>
                </a:lnTo>
                <a:close/>
              </a:path>
              <a:path w="1587500" h="265430">
                <a:moveTo>
                  <a:pt x="1019556" y="149351"/>
                </a:moveTo>
                <a:lnTo>
                  <a:pt x="1007364" y="147065"/>
                </a:lnTo>
                <a:lnTo>
                  <a:pt x="1005078" y="160019"/>
                </a:lnTo>
                <a:lnTo>
                  <a:pt x="1018032" y="161543"/>
                </a:lnTo>
                <a:lnTo>
                  <a:pt x="1019556" y="149351"/>
                </a:lnTo>
                <a:close/>
              </a:path>
              <a:path w="1587500" h="265430">
                <a:moveTo>
                  <a:pt x="1044702" y="152399"/>
                </a:moveTo>
                <a:lnTo>
                  <a:pt x="1032510" y="150875"/>
                </a:lnTo>
                <a:lnTo>
                  <a:pt x="1030224" y="163067"/>
                </a:lnTo>
                <a:lnTo>
                  <a:pt x="1043178" y="165353"/>
                </a:lnTo>
                <a:lnTo>
                  <a:pt x="1044702" y="152399"/>
                </a:lnTo>
                <a:close/>
              </a:path>
              <a:path w="1587500" h="265430">
                <a:moveTo>
                  <a:pt x="1069848" y="156209"/>
                </a:moveTo>
                <a:lnTo>
                  <a:pt x="1057656" y="154685"/>
                </a:lnTo>
                <a:lnTo>
                  <a:pt x="1055370" y="166877"/>
                </a:lnTo>
                <a:lnTo>
                  <a:pt x="1068324" y="169163"/>
                </a:lnTo>
                <a:lnTo>
                  <a:pt x="1069848" y="156209"/>
                </a:lnTo>
                <a:close/>
              </a:path>
              <a:path w="1587500" h="265430">
                <a:moveTo>
                  <a:pt x="1094994" y="160019"/>
                </a:moveTo>
                <a:lnTo>
                  <a:pt x="1082802" y="158495"/>
                </a:lnTo>
                <a:lnTo>
                  <a:pt x="1080516" y="170687"/>
                </a:lnTo>
                <a:lnTo>
                  <a:pt x="1093470" y="172211"/>
                </a:lnTo>
                <a:lnTo>
                  <a:pt x="1094994" y="160019"/>
                </a:lnTo>
                <a:close/>
              </a:path>
              <a:path w="1587500" h="265430">
                <a:moveTo>
                  <a:pt x="1120140" y="163829"/>
                </a:moveTo>
                <a:lnTo>
                  <a:pt x="1107948" y="161543"/>
                </a:lnTo>
                <a:lnTo>
                  <a:pt x="1105662" y="174497"/>
                </a:lnTo>
                <a:lnTo>
                  <a:pt x="1118616" y="176021"/>
                </a:lnTo>
                <a:lnTo>
                  <a:pt x="1120140" y="163829"/>
                </a:lnTo>
                <a:close/>
              </a:path>
              <a:path w="1587500" h="265430">
                <a:moveTo>
                  <a:pt x="1145286" y="167639"/>
                </a:moveTo>
                <a:lnTo>
                  <a:pt x="1133094" y="165353"/>
                </a:lnTo>
                <a:lnTo>
                  <a:pt x="1130808" y="178307"/>
                </a:lnTo>
                <a:lnTo>
                  <a:pt x="1143762" y="179831"/>
                </a:lnTo>
                <a:lnTo>
                  <a:pt x="1145286" y="167639"/>
                </a:lnTo>
                <a:close/>
              </a:path>
              <a:path w="1587500" h="265430">
                <a:moveTo>
                  <a:pt x="1170432" y="170687"/>
                </a:moveTo>
                <a:lnTo>
                  <a:pt x="1158240" y="169163"/>
                </a:lnTo>
                <a:lnTo>
                  <a:pt x="1155954" y="182117"/>
                </a:lnTo>
                <a:lnTo>
                  <a:pt x="1168908" y="183641"/>
                </a:lnTo>
                <a:lnTo>
                  <a:pt x="1170432" y="170687"/>
                </a:lnTo>
                <a:close/>
              </a:path>
              <a:path w="1587500" h="265430">
                <a:moveTo>
                  <a:pt x="1195578" y="174497"/>
                </a:moveTo>
                <a:lnTo>
                  <a:pt x="1183386" y="172973"/>
                </a:lnTo>
                <a:lnTo>
                  <a:pt x="1181100" y="185165"/>
                </a:lnTo>
                <a:lnTo>
                  <a:pt x="1194054" y="187451"/>
                </a:lnTo>
                <a:lnTo>
                  <a:pt x="1195578" y="174497"/>
                </a:lnTo>
                <a:close/>
              </a:path>
              <a:path w="1587500" h="265430">
                <a:moveTo>
                  <a:pt x="1220724" y="178307"/>
                </a:moveTo>
                <a:lnTo>
                  <a:pt x="1208532" y="176783"/>
                </a:lnTo>
                <a:lnTo>
                  <a:pt x="1206246" y="188975"/>
                </a:lnTo>
                <a:lnTo>
                  <a:pt x="1219200" y="191261"/>
                </a:lnTo>
                <a:lnTo>
                  <a:pt x="1220724" y="178307"/>
                </a:lnTo>
                <a:close/>
              </a:path>
              <a:path w="1587500" h="265430">
                <a:moveTo>
                  <a:pt x="1245870" y="182117"/>
                </a:moveTo>
                <a:lnTo>
                  <a:pt x="1233678" y="180593"/>
                </a:lnTo>
                <a:lnTo>
                  <a:pt x="1231392" y="192785"/>
                </a:lnTo>
                <a:lnTo>
                  <a:pt x="1244346" y="194309"/>
                </a:lnTo>
                <a:lnTo>
                  <a:pt x="1245870" y="182117"/>
                </a:lnTo>
                <a:close/>
              </a:path>
              <a:path w="1587500" h="265430">
                <a:moveTo>
                  <a:pt x="1271016" y="185927"/>
                </a:moveTo>
                <a:lnTo>
                  <a:pt x="1258824" y="183641"/>
                </a:lnTo>
                <a:lnTo>
                  <a:pt x="1256538" y="196595"/>
                </a:lnTo>
                <a:lnTo>
                  <a:pt x="1269492" y="198119"/>
                </a:lnTo>
                <a:lnTo>
                  <a:pt x="1271016" y="185927"/>
                </a:lnTo>
                <a:close/>
              </a:path>
              <a:path w="1587500" h="265430">
                <a:moveTo>
                  <a:pt x="1296162" y="189737"/>
                </a:moveTo>
                <a:lnTo>
                  <a:pt x="1283970" y="187451"/>
                </a:lnTo>
                <a:lnTo>
                  <a:pt x="1281684" y="200405"/>
                </a:lnTo>
                <a:lnTo>
                  <a:pt x="1294638" y="201929"/>
                </a:lnTo>
                <a:lnTo>
                  <a:pt x="1296162" y="189737"/>
                </a:lnTo>
                <a:close/>
              </a:path>
              <a:path w="1587500" h="265430">
                <a:moveTo>
                  <a:pt x="1321308" y="192785"/>
                </a:moveTo>
                <a:lnTo>
                  <a:pt x="1309116" y="191261"/>
                </a:lnTo>
                <a:lnTo>
                  <a:pt x="1306830" y="203453"/>
                </a:lnTo>
                <a:lnTo>
                  <a:pt x="1319784" y="205739"/>
                </a:lnTo>
                <a:lnTo>
                  <a:pt x="1321308" y="192785"/>
                </a:lnTo>
                <a:close/>
              </a:path>
              <a:path w="1587500" h="265430">
                <a:moveTo>
                  <a:pt x="1346454" y="196595"/>
                </a:moveTo>
                <a:lnTo>
                  <a:pt x="1334262" y="195071"/>
                </a:lnTo>
                <a:lnTo>
                  <a:pt x="1331976" y="207263"/>
                </a:lnTo>
                <a:lnTo>
                  <a:pt x="1344930" y="209549"/>
                </a:lnTo>
                <a:lnTo>
                  <a:pt x="1346454" y="196595"/>
                </a:lnTo>
                <a:close/>
              </a:path>
              <a:path w="1587500" h="265430">
                <a:moveTo>
                  <a:pt x="1371600" y="200405"/>
                </a:moveTo>
                <a:lnTo>
                  <a:pt x="1359408" y="198881"/>
                </a:lnTo>
                <a:lnTo>
                  <a:pt x="1357122" y="211073"/>
                </a:lnTo>
                <a:lnTo>
                  <a:pt x="1370076" y="213359"/>
                </a:lnTo>
                <a:lnTo>
                  <a:pt x="1371600" y="200405"/>
                </a:lnTo>
                <a:close/>
              </a:path>
              <a:path w="1587500" h="265430">
                <a:moveTo>
                  <a:pt x="1396746" y="204215"/>
                </a:moveTo>
                <a:lnTo>
                  <a:pt x="1384554" y="201929"/>
                </a:lnTo>
                <a:lnTo>
                  <a:pt x="1382268" y="214883"/>
                </a:lnTo>
                <a:lnTo>
                  <a:pt x="1395222" y="216407"/>
                </a:lnTo>
                <a:lnTo>
                  <a:pt x="1396746" y="204215"/>
                </a:lnTo>
                <a:close/>
              </a:path>
              <a:path w="1587500" h="265430">
                <a:moveTo>
                  <a:pt x="1421892" y="208025"/>
                </a:moveTo>
                <a:lnTo>
                  <a:pt x="1409700" y="205739"/>
                </a:lnTo>
                <a:lnTo>
                  <a:pt x="1407414" y="218693"/>
                </a:lnTo>
                <a:lnTo>
                  <a:pt x="1420368" y="220217"/>
                </a:lnTo>
                <a:lnTo>
                  <a:pt x="1421892" y="208025"/>
                </a:lnTo>
                <a:close/>
              </a:path>
              <a:path w="1587500" h="265430">
                <a:moveTo>
                  <a:pt x="1447038" y="211073"/>
                </a:moveTo>
                <a:lnTo>
                  <a:pt x="1434846" y="209549"/>
                </a:lnTo>
                <a:lnTo>
                  <a:pt x="1432560" y="222503"/>
                </a:lnTo>
                <a:lnTo>
                  <a:pt x="1445514" y="224027"/>
                </a:lnTo>
                <a:lnTo>
                  <a:pt x="1447038" y="211073"/>
                </a:lnTo>
                <a:close/>
              </a:path>
              <a:path w="1587500" h="265430">
                <a:moveTo>
                  <a:pt x="1472184" y="214883"/>
                </a:moveTo>
                <a:lnTo>
                  <a:pt x="1459992" y="213359"/>
                </a:lnTo>
                <a:lnTo>
                  <a:pt x="1457706" y="225551"/>
                </a:lnTo>
                <a:lnTo>
                  <a:pt x="1470660" y="227837"/>
                </a:lnTo>
                <a:lnTo>
                  <a:pt x="1472184" y="214883"/>
                </a:lnTo>
                <a:close/>
              </a:path>
              <a:path w="1587500" h="265430">
                <a:moveTo>
                  <a:pt x="1497330" y="218693"/>
                </a:moveTo>
                <a:lnTo>
                  <a:pt x="1485138" y="217169"/>
                </a:lnTo>
                <a:lnTo>
                  <a:pt x="1482852" y="229361"/>
                </a:lnTo>
                <a:lnTo>
                  <a:pt x="1495806" y="231647"/>
                </a:lnTo>
                <a:lnTo>
                  <a:pt x="1497330" y="218693"/>
                </a:lnTo>
                <a:close/>
              </a:path>
              <a:path w="1587500" h="265430">
                <a:moveTo>
                  <a:pt x="1522476" y="259692"/>
                </a:moveTo>
                <a:lnTo>
                  <a:pt x="1522476" y="222503"/>
                </a:lnTo>
                <a:lnTo>
                  <a:pt x="1520952" y="234695"/>
                </a:lnTo>
                <a:lnTo>
                  <a:pt x="1510516" y="233468"/>
                </a:lnTo>
                <a:lnTo>
                  <a:pt x="1505712" y="265175"/>
                </a:lnTo>
                <a:lnTo>
                  <a:pt x="1522476" y="259692"/>
                </a:lnTo>
                <a:close/>
              </a:path>
              <a:path w="1587500" h="265430">
                <a:moveTo>
                  <a:pt x="1512368" y="221240"/>
                </a:moveTo>
                <a:lnTo>
                  <a:pt x="1510284" y="220979"/>
                </a:lnTo>
                <a:lnTo>
                  <a:pt x="1507998" y="233171"/>
                </a:lnTo>
                <a:lnTo>
                  <a:pt x="1510516" y="233468"/>
                </a:lnTo>
                <a:lnTo>
                  <a:pt x="1512368" y="221240"/>
                </a:lnTo>
                <a:close/>
              </a:path>
              <a:path w="1587500" h="265430">
                <a:moveTo>
                  <a:pt x="1522476" y="222503"/>
                </a:moveTo>
                <a:lnTo>
                  <a:pt x="1512368" y="221240"/>
                </a:lnTo>
                <a:lnTo>
                  <a:pt x="1510516" y="233468"/>
                </a:lnTo>
                <a:lnTo>
                  <a:pt x="1520952" y="234695"/>
                </a:lnTo>
                <a:lnTo>
                  <a:pt x="1522476" y="222503"/>
                </a:lnTo>
                <a:close/>
              </a:path>
              <a:path w="1587500" h="265430">
                <a:moveTo>
                  <a:pt x="1587246" y="238505"/>
                </a:moveTo>
                <a:lnTo>
                  <a:pt x="1517142" y="189737"/>
                </a:lnTo>
                <a:lnTo>
                  <a:pt x="1512368" y="221240"/>
                </a:lnTo>
                <a:lnTo>
                  <a:pt x="1522476" y="222503"/>
                </a:lnTo>
                <a:lnTo>
                  <a:pt x="1522476" y="259692"/>
                </a:lnTo>
                <a:lnTo>
                  <a:pt x="1587246" y="238505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67491" y="2437638"/>
            <a:ext cx="1743710" cy="287655"/>
          </a:xfrm>
          <a:custGeom>
            <a:avLst/>
            <a:gdLst/>
            <a:ahLst/>
            <a:cxnLst/>
            <a:rect l="l" t="t" r="r" b="b"/>
            <a:pathLst>
              <a:path w="1743710" h="287655">
                <a:moveTo>
                  <a:pt x="74579" y="243486"/>
                </a:moveTo>
                <a:lnTo>
                  <a:pt x="70104" y="211835"/>
                </a:lnTo>
                <a:lnTo>
                  <a:pt x="0" y="260603"/>
                </a:lnTo>
                <a:lnTo>
                  <a:pt x="61722" y="280983"/>
                </a:lnTo>
                <a:lnTo>
                  <a:pt x="61722" y="245363"/>
                </a:lnTo>
                <a:lnTo>
                  <a:pt x="74579" y="243486"/>
                </a:lnTo>
                <a:close/>
              </a:path>
              <a:path w="1743710" h="287655">
                <a:moveTo>
                  <a:pt x="76299" y="255649"/>
                </a:moveTo>
                <a:lnTo>
                  <a:pt x="74579" y="243486"/>
                </a:lnTo>
                <a:lnTo>
                  <a:pt x="61722" y="245363"/>
                </a:lnTo>
                <a:lnTo>
                  <a:pt x="63246" y="257555"/>
                </a:lnTo>
                <a:lnTo>
                  <a:pt x="76299" y="255649"/>
                </a:lnTo>
                <a:close/>
              </a:path>
              <a:path w="1743710" h="287655">
                <a:moveTo>
                  <a:pt x="80772" y="287273"/>
                </a:moveTo>
                <a:lnTo>
                  <a:pt x="76299" y="255649"/>
                </a:lnTo>
                <a:lnTo>
                  <a:pt x="63246" y="257555"/>
                </a:lnTo>
                <a:lnTo>
                  <a:pt x="61722" y="245363"/>
                </a:lnTo>
                <a:lnTo>
                  <a:pt x="61722" y="280983"/>
                </a:lnTo>
                <a:lnTo>
                  <a:pt x="80772" y="287273"/>
                </a:lnTo>
                <a:close/>
              </a:path>
              <a:path w="1743710" h="287655">
                <a:moveTo>
                  <a:pt x="1743456" y="12191"/>
                </a:moveTo>
                <a:lnTo>
                  <a:pt x="1741932" y="0"/>
                </a:lnTo>
                <a:lnTo>
                  <a:pt x="74579" y="243486"/>
                </a:lnTo>
                <a:lnTo>
                  <a:pt x="76299" y="255649"/>
                </a:lnTo>
                <a:lnTo>
                  <a:pt x="1743456" y="12191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04546" y="4379277"/>
            <a:ext cx="1412875" cy="157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loca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variable i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dec</a:t>
            </a:r>
            <a:r>
              <a:rPr sz="1600" spc="-10" dirty="0">
                <a:solidFill>
                  <a:srgbClr val="9A0000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ared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with th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sam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name 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as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p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ram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t</a:t>
            </a:r>
            <a:r>
              <a:rPr sz="1600" spc="5" dirty="0">
                <a:solidFill>
                  <a:srgbClr val="9A000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(Detected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b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y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the 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comp</a:t>
            </a:r>
            <a:r>
              <a:rPr sz="1600" spc="-10" dirty="0">
                <a:solidFill>
                  <a:srgbClr val="9A0000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er)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58959" y="5055108"/>
            <a:ext cx="864235" cy="254000"/>
          </a:xfrm>
          <a:custGeom>
            <a:avLst/>
            <a:gdLst/>
            <a:ahLst/>
            <a:cxnLst/>
            <a:rect l="l" t="t" r="r" b="b"/>
            <a:pathLst>
              <a:path w="864235" h="254000">
                <a:moveTo>
                  <a:pt x="788670" y="37338"/>
                </a:moveTo>
                <a:lnTo>
                  <a:pt x="786384" y="34290"/>
                </a:lnTo>
                <a:lnTo>
                  <a:pt x="782574" y="33528"/>
                </a:lnTo>
                <a:lnTo>
                  <a:pt x="779526" y="35814"/>
                </a:lnTo>
                <a:lnTo>
                  <a:pt x="779526" y="39624"/>
                </a:lnTo>
                <a:lnTo>
                  <a:pt x="781050" y="42672"/>
                </a:lnTo>
                <a:lnTo>
                  <a:pt x="784860" y="43434"/>
                </a:lnTo>
                <a:lnTo>
                  <a:pt x="787908" y="41148"/>
                </a:lnTo>
                <a:lnTo>
                  <a:pt x="788670" y="37338"/>
                </a:lnTo>
                <a:close/>
              </a:path>
              <a:path w="864235" h="254000">
                <a:moveTo>
                  <a:pt x="864108" y="18287"/>
                </a:moveTo>
                <a:lnTo>
                  <a:pt x="781050" y="0"/>
                </a:lnTo>
                <a:lnTo>
                  <a:pt x="797814" y="67754"/>
                </a:lnTo>
                <a:lnTo>
                  <a:pt x="797814" y="35052"/>
                </a:lnTo>
                <a:lnTo>
                  <a:pt x="798576" y="31242"/>
                </a:lnTo>
                <a:lnTo>
                  <a:pt x="800862" y="28956"/>
                </a:lnTo>
                <a:lnTo>
                  <a:pt x="804672" y="29718"/>
                </a:lnTo>
                <a:lnTo>
                  <a:pt x="806958" y="32766"/>
                </a:lnTo>
                <a:lnTo>
                  <a:pt x="806958" y="67369"/>
                </a:lnTo>
                <a:lnTo>
                  <a:pt x="864108" y="18287"/>
                </a:lnTo>
                <a:close/>
              </a:path>
              <a:path w="864235" h="254000">
                <a:moveTo>
                  <a:pt x="806958" y="32766"/>
                </a:moveTo>
                <a:lnTo>
                  <a:pt x="804672" y="29718"/>
                </a:lnTo>
                <a:lnTo>
                  <a:pt x="800862" y="28956"/>
                </a:lnTo>
                <a:lnTo>
                  <a:pt x="798576" y="31242"/>
                </a:lnTo>
                <a:lnTo>
                  <a:pt x="797814" y="35052"/>
                </a:lnTo>
                <a:lnTo>
                  <a:pt x="800100" y="38100"/>
                </a:lnTo>
                <a:lnTo>
                  <a:pt x="803148" y="38100"/>
                </a:lnTo>
                <a:lnTo>
                  <a:pt x="806196" y="36576"/>
                </a:lnTo>
                <a:lnTo>
                  <a:pt x="806958" y="32766"/>
                </a:lnTo>
                <a:close/>
              </a:path>
              <a:path w="864235" h="254000">
                <a:moveTo>
                  <a:pt x="806958" y="67369"/>
                </a:moveTo>
                <a:lnTo>
                  <a:pt x="806958" y="32766"/>
                </a:lnTo>
                <a:lnTo>
                  <a:pt x="806196" y="36576"/>
                </a:lnTo>
                <a:lnTo>
                  <a:pt x="803148" y="38100"/>
                </a:lnTo>
                <a:lnTo>
                  <a:pt x="800100" y="38100"/>
                </a:lnTo>
                <a:lnTo>
                  <a:pt x="797814" y="35052"/>
                </a:lnTo>
                <a:lnTo>
                  <a:pt x="797814" y="67754"/>
                </a:lnTo>
                <a:lnTo>
                  <a:pt x="799338" y="73914"/>
                </a:lnTo>
                <a:lnTo>
                  <a:pt x="806958" y="67369"/>
                </a:lnTo>
                <a:close/>
              </a:path>
              <a:path w="864235" h="254000">
                <a:moveTo>
                  <a:pt x="769620" y="45720"/>
                </a:moveTo>
                <a:lnTo>
                  <a:pt x="769620" y="41910"/>
                </a:lnTo>
                <a:lnTo>
                  <a:pt x="768096" y="38862"/>
                </a:lnTo>
                <a:lnTo>
                  <a:pt x="764286" y="38100"/>
                </a:lnTo>
                <a:lnTo>
                  <a:pt x="761238" y="40386"/>
                </a:lnTo>
                <a:lnTo>
                  <a:pt x="760476" y="44196"/>
                </a:lnTo>
                <a:lnTo>
                  <a:pt x="762762" y="47244"/>
                </a:lnTo>
                <a:lnTo>
                  <a:pt x="766572" y="48006"/>
                </a:lnTo>
                <a:lnTo>
                  <a:pt x="769620" y="45720"/>
                </a:lnTo>
                <a:close/>
              </a:path>
              <a:path w="864235" h="254000">
                <a:moveTo>
                  <a:pt x="751332" y="46482"/>
                </a:moveTo>
                <a:lnTo>
                  <a:pt x="749046" y="43434"/>
                </a:lnTo>
                <a:lnTo>
                  <a:pt x="745998" y="43434"/>
                </a:lnTo>
                <a:lnTo>
                  <a:pt x="742950" y="44958"/>
                </a:lnTo>
                <a:lnTo>
                  <a:pt x="742188" y="48768"/>
                </a:lnTo>
                <a:lnTo>
                  <a:pt x="744474" y="51816"/>
                </a:lnTo>
                <a:lnTo>
                  <a:pt x="748284" y="52578"/>
                </a:lnTo>
                <a:lnTo>
                  <a:pt x="750570" y="50292"/>
                </a:lnTo>
                <a:lnTo>
                  <a:pt x="751332" y="46482"/>
                </a:lnTo>
                <a:close/>
              </a:path>
              <a:path w="864235" h="254000">
                <a:moveTo>
                  <a:pt x="733044" y="51054"/>
                </a:moveTo>
                <a:lnTo>
                  <a:pt x="730758" y="48006"/>
                </a:lnTo>
                <a:lnTo>
                  <a:pt x="726948" y="48006"/>
                </a:lnTo>
                <a:lnTo>
                  <a:pt x="724662" y="50292"/>
                </a:lnTo>
                <a:lnTo>
                  <a:pt x="723900" y="53340"/>
                </a:lnTo>
                <a:lnTo>
                  <a:pt x="726186" y="56388"/>
                </a:lnTo>
                <a:lnTo>
                  <a:pt x="729234" y="57150"/>
                </a:lnTo>
                <a:lnTo>
                  <a:pt x="732282" y="54864"/>
                </a:lnTo>
                <a:lnTo>
                  <a:pt x="733044" y="51054"/>
                </a:lnTo>
                <a:close/>
              </a:path>
              <a:path w="864235" h="254000">
                <a:moveTo>
                  <a:pt x="714756" y="55626"/>
                </a:moveTo>
                <a:lnTo>
                  <a:pt x="712470" y="53340"/>
                </a:lnTo>
                <a:lnTo>
                  <a:pt x="708660" y="52578"/>
                </a:lnTo>
                <a:lnTo>
                  <a:pt x="705612" y="54864"/>
                </a:lnTo>
                <a:lnTo>
                  <a:pt x="705612" y="57912"/>
                </a:lnTo>
                <a:lnTo>
                  <a:pt x="707136" y="60960"/>
                </a:lnTo>
                <a:lnTo>
                  <a:pt x="710946" y="61722"/>
                </a:lnTo>
                <a:lnTo>
                  <a:pt x="713994" y="59436"/>
                </a:lnTo>
                <a:lnTo>
                  <a:pt x="714756" y="55626"/>
                </a:lnTo>
                <a:close/>
              </a:path>
              <a:path w="864235" h="254000">
                <a:moveTo>
                  <a:pt x="695706" y="64008"/>
                </a:moveTo>
                <a:lnTo>
                  <a:pt x="695706" y="60960"/>
                </a:lnTo>
                <a:lnTo>
                  <a:pt x="694182" y="57912"/>
                </a:lnTo>
                <a:lnTo>
                  <a:pt x="690372" y="57150"/>
                </a:lnTo>
                <a:lnTo>
                  <a:pt x="687324" y="59436"/>
                </a:lnTo>
                <a:lnTo>
                  <a:pt x="686562" y="62484"/>
                </a:lnTo>
                <a:lnTo>
                  <a:pt x="688848" y="65532"/>
                </a:lnTo>
                <a:lnTo>
                  <a:pt x="692658" y="66294"/>
                </a:lnTo>
                <a:lnTo>
                  <a:pt x="695706" y="64008"/>
                </a:lnTo>
                <a:close/>
              </a:path>
              <a:path w="864235" h="254000">
                <a:moveTo>
                  <a:pt x="677418" y="65532"/>
                </a:moveTo>
                <a:lnTo>
                  <a:pt x="675132" y="62484"/>
                </a:lnTo>
                <a:lnTo>
                  <a:pt x="672084" y="61722"/>
                </a:lnTo>
                <a:lnTo>
                  <a:pt x="669036" y="64008"/>
                </a:lnTo>
                <a:lnTo>
                  <a:pt x="668274" y="67818"/>
                </a:lnTo>
                <a:lnTo>
                  <a:pt x="670560" y="70104"/>
                </a:lnTo>
                <a:lnTo>
                  <a:pt x="674370" y="70866"/>
                </a:lnTo>
                <a:lnTo>
                  <a:pt x="676656" y="68580"/>
                </a:lnTo>
                <a:lnTo>
                  <a:pt x="677418" y="65532"/>
                </a:lnTo>
                <a:close/>
              </a:path>
              <a:path w="864235" h="254000">
                <a:moveTo>
                  <a:pt x="659130" y="70104"/>
                </a:moveTo>
                <a:lnTo>
                  <a:pt x="656844" y="67056"/>
                </a:lnTo>
                <a:lnTo>
                  <a:pt x="653034" y="66294"/>
                </a:lnTo>
                <a:lnTo>
                  <a:pt x="650748" y="68580"/>
                </a:lnTo>
                <a:lnTo>
                  <a:pt x="649986" y="72390"/>
                </a:lnTo>
                <a:lnTo>
                  <a:pt x="652272" y="75438"/>
                </a:lnTo>
                <a:lnTo>
                  <a:pt x="655320" y="75438"/>
                </a:lnTo>
                <a:lnTo>
                  <a:pt x="658368" y="73152"/>
                </a:lnTo>
                <a:lnTo>
                  <a:pt x="659130" y="70104"/>
                </a:lnTo>
                <a:close/>
              </a:path>
              <a:path w="864235" h="254000">
                <a:moveTo>
                  <a:pt x="640842" y="74676"/>
                </a:moveTo>
                <a:lnTo>
                  <a:pt x="638556" y="71628"/>
                </a:lnTo>
                <a:lnTo>
                  <a:pt x="634746" y="70866"/>
                </a:lnTo>
                <a:lnTo>
                  <a:pt x="631698" y="73152"/>
                </a:lnTo>
                <a:lnTo>
                  <a:pt x="631698" y="76962"/>
                </a:lnTo>
                <a:lnTo>
                  <a:pt x="633222" y="80010"/>
                </a:lnTo>
                <a:lnTo>
                  <a:pt x="637032" y="80010"/>
                </a:lnTo>
                <a:lnTo>
                  <a:pt x="640080" y="78486"/>
                </a:lnTo>
                <a:lnTo>
                  <a:pt x="640842" y="74676"/>
                </a:lnTo>
                <a:close/>
              </a:path>
              <a:path w="864235" h="254000">
                <a:moveTo>
                  <a:pt x="621792" y="83058"/>
                </a:moveTo>
                <a:lnTo>
                  <a:pt x="621792" y="79248"/>
                </a:lnTo>
                <a:lnTo>
                  <a:pt x="620268" y="76200"/>
                </a:lnTo>
                <a:lnTo>
                  <a:pt x="616458" y="75438"/>
                </a:lnTo>
                <a:lnTo>
                  <a:pt x="613410" y="77724"/>
                </a:lnTo>
                <a:lnTo>
                  <a:pt x="612648" y="81534"/>
                </a:lnTo>
                <a:lnTo>
                  <a:pt x="614934" y="84582"/>
                </a:lnTo>
                <a:lnTo>
                  <a:pt x="618744" y="85344"/>
                </a:lnTo>
                <a:lnTo>
                  <a:pt x="618744" y="84582"/>
                </a:lnTo>
                <a:lnTo>
                  <a:pt x="621792" y="83058"/>
                </a:lnTo>
                <a:close/>
              </a:path>
              <a:path w="864235" h="254000">
                <a:moveTo>
                  <a:pt x="603504" y="83820"/>
                </a:moveTo>
                <a:lnTo>
                  <a:pt x="601218" y="80772"/>
                </a:lnTo>
                <a:lnTo>
                  <a:pt x="598170" y="80010"/>
                </a:lnTo>
                <a:lnTo>
                  <a:pt x="595122" y="82296"/>
                </a:lnTo>
                <a:lnTo>
                  <a:pt x="594360" y="86106"/>
                </a:lnTo>
                <a:lnTo>
                  <a:pt x="596646" y="89154"/>
                </a:lnTo>
                <a:lnTo>
                  <a:pt x="600456" y="89916"/>
                </a:lnTo>
                <a:lnTo>
                  <a:pt x="602742" y="87630"/>
                </a:lnTo>
                <a:lnTo>
                  <a:pt x="603504" y="83820"/>
                </a:lnTo>
                <a:close/>
              </a:path>
              <a:path w="864235" h="254000">
                <a:moveTo>
                  <a:pt x="585216" y="88392"/>
                </a:moveTo>
                <a:lnTo>
                  <a:pt x="582930" y="85344"/>
                </a:lnTo>
                <a:lnTo>
                  <a:pt x="579120" y="85344"/>
                </a:lnTo>
                <a:lnTo>
                  <a:pt x="576834" y="86868"/>
                </a:lnTo>
                <a:lnTo>
                  <a:pt x="576072" y="90678"/>
                </a:lnTo>
                <a:lnTo>
                  <a:pt x="578358" y="93726"/>
                </a:lnTo>
                <a:lnTo>
                  <a:pt x="581406" y="94488"/>
                </a:lnTo>
                <a:lnTo>
                  <a:pt x="584454" y="92202"/>
                </a:lnTo>
                <a:lnTo>
                  <a:pt x="585216" y="88392"/>
                </a:lnTo>
                <a:close/>
              </a:path>
              <a:path w="864235" h="254000">
                <a:moveTo>
                  <a:pt x="566928" y="92964"/>
                </a:moveTo>
                <a:lnTo>
                  <a:pt x="564642" y="89916"/>
                </a:lnTo>
                <a:lnTo>
                  <a:pt x="560832" y="89916"/>
                </a:lnTo>
                <a:lnTo>
                  <a:pt x="557784" y="91440"/>
                </a:lnTo>
                <a:lnTo>
                  <a:pt x="557784" y="95250"/>
                </a:lnTo>
                <a:lnTo>
                  <a:pt x="559308" y="98298"/>
                </a:lnTo>
                <a:lnTo>
                  <a:pt x="563118" y="99060"/>
                </a:lnTo>
                <a:lnTo>
                  <a:pt x="566166" y="96774"/>
                </a:lnTo>
                <a:lnTo>
                  <a:pt x="566928" y="92964"/>
                </a:lnTo>
                <a:close/>
              </a:path>
              <a:path w="864235" h="254000">
                <a:moveTo>
                  <a:pt x="547878" y="101346"/>
                </a:moveTo>
                <a:lnTo>
                  <a:pt x="547878" y="97536"/>
                </a:lnTo>
                <a:lnTo>
                  <a:pt x="546354" y="95250"/>
                </a:lnTo>
                <a:lnTo>
                  <a:pt x="542544" y="94488"/>
                </a:lnTo>
                <a:lnTo>
                  <a:pt x="539496" y="96774"/>
                </a:lnTo>
                <a:lnTo>
                  <a:pt x="538734" y="99822"/>
                </a:lnTo>
                <a:lnTo>
                  <a:pt x="541020" y="102870"/>
                </a:lnTo>
                <a:lnTo>
                  <a:pt x="544830" y="103632"/>
                </a:lnTo>
                <a:lnTo>
                  <a:pt x="547878" y="101346"/>
                </a:lnTo>
                <a:close/>
              </a:path>
              <a:path w="864235" h="254000">
                <a:moveTo>
                  <a:pt x="529590" y="102870"/>
                </a:moveTo>
                <a:lnTo>
                  <a:pt x="527304" y="99822"/>
                </a:lnTo>
                <a:lnTo>
                  <a:pt x="524256" y="99060"/>
                </a:lnTo>
                <a:lnTo>
                  <a:pt x="521208" y="101346"/>
                </a:lnTo>
                <a:lnTo>
                  <a:pt x="520446" y="104394"/>
                </a:lnTo>
                <a:lnTo>
                  <a:pt x="522732" y="107442"/>
                </a:lnTo>
                <a:lnTo>
                  <a:pt x="526542" y="108204"/>
                </a:lnTo>
                <a:lnTo>
                  <a:pt x="528828" y="105918"/>
                </a:lnTo>
                <a:lnTo>
                  <a:pt x="529590" y="102870"/>
                </a:lnTo>
                <a:close/>
              </a:path>
              <a:path w="864235" h="254000">
                <a:moveTo>
                  <a:pt x="511302" y="107442"/>
                </a:moveTo>
                <a:lnTo>
                  <a:pt x="509016" y="104394"/>
                </a:lnTo>
                <a:lnTo>
                  <a:pt x="505206" y="103632"/>
                </a:lnTo>
                <a:lnTo>
                  <a:pt x="502920" y="105918"/>
                </a:lnTo>
                <a:lnTo>
                  <a:pt x="502158" y="109728"/>
                </a:lnTo>
                <a:lnTo>
                  <a:pt x="504444" y="112014"/>
                </a:lnTo>
                <a:lnTo>
                  <a:pt x="507492" y="112776"/>
                </a:lnTo>
                <a:lnTo>
                  <a:pt x="510540" y="110490"/>
                </a:lnTo>
                <a:lnTo>
                  <a:pt x="511302" y="107442"/>
                </a:lnTo>
                <a:close/>
              </a:path>
              <a:path w="864235" h="254000">
                <a:moveTo>
                  <a:pt x="493014" y="112014"/>
                </a:moveTo>
                <a:lnTo>
                  <a:pt x="490728" y="108966"/>
                </a:lnTo>
                <a:lnTo>
                  <a:pt x="486918" y="108204"/>
                </a:lnTo>
                <a:lnTo>
                  <a:pt x="483870" y="110490"/>
                </a:lnTo>
                <a:lnTo>
                  <a:pt x="483870" y="114300"/>
                </a:lnTo>
                <a:lnTo>
                  <a:pt x="485394" y="117348"/>
                </a:lnTo>
                <a:lnTo>
                  <a:pt x="489204" y="117348"/>
                </a:lnTo>
                <a:lnTo>
                  <a:pt x="492252" y="115062"/>
                </a:lnTo>
                <a:lnTo>
                  <a:pt x="493014" y="112014"/>
                </a:lnTo>
                <a:close/>
              </a:path>
              <a:path w="864235" h="254000">
                <a:moveTo>
                  <a:pt x="473964" y="120396"/>
                </a:moveTo>
                <a:lnTo>
                  <a:pt x="473964" y="116586"/>
                </a:lnTo>
                <a:lnTo>
                  <a:pt x="472440" y="113538"/>
                </a:lnTo>
                <a:lnTo>
                  <a:pt x="468630" y="112776"/>
                </a:lnTo>
                <a:lnTo>
                  <a:pt x="465582" y="115062"/>
                </a:lnTo>
                <a:lnTo>
                  <a:pt x="464820" y="118872"/>
                </a:lnTo>
                <a:lnTo>
                  <a:pt x="467106" y="121920"/>
                </a:lnTo>
                <a:lnTo>
                  <a:pt x="470916" y="121920"/>
                </a:lnTo>
                <a:lnTo>
                  <a:pt x="473964" y="120396"/>
                </a:lnTo>
                <a:close/>
              </a:path>
              <a:path w="864235" h="254000">
                <a:moveTo>
                  <a:pt x="455676" y="121158"/>
                </a:moveTo>
                <a:lnTo>
                  <a:pt x="453390" y="118110"/>
                </a:lnTo>
                <a:lnTo>
                  <a:pt x="450342" y="117348"/>
                </a:lnTo>
                <a:lnTo>
                  <a:pt x="447294" y="119634"/>
                </a:lnTo>
                <a:lnTo>
                  <a:pt x="446532" y="123444"/>
                </a:lnTo>
                <a:lnTo>
                  <a:pt x="448818" y="126492"/>
                </a:lnTo>
                <a:lnTo>
                  <a:pt x="452628" y="126492"/>
                </a:lnTo>
                <a:lnTo>
                  <a:pt x="454914" y="124968"/>
                </a:lnTo>
                <a:lnTo>
                  <a:pt x="455676" y="121158"/>
                </a:lnTo>
                <a:close/>
              </a:path>
              <a:path w="864235" h="254000">
                <a:moveTo>
                  <a:pt x="437388" y="125730"/>
                </a:moveTo>
                <a:lnTo>
                  <a:pt x="435102" y="122682"/>
                </a:lnTo>
                <a:lnTo>
                  <a:pt x="431292" y="121920"/>
                </a:lnTo>
                <a:lnTo>
                  <a:pt x="428244" y="124206"/>
                </a:lnTo>
                <a:lnTo>
                  <a:pt x="428244" y="128016"/>
                </a:lnTo>
                <a:lnTo>
                  <a:pt x="430530" y="131064"/>
                </a:lnTo>
                <a:lnTo>
                  <a:pt x="433578" y="131826"/>
                </a:lnTo>
                <a:lnTo>
                  <a:pt x="436626" y="129540"/>
                </a:lnTo>
                <a:lnTo>
                  <a:pt x="437388" y="125730"/>
                </a:lnTo>
                <a:close/>
              </a:path>
              <a:path w="864235" h="254000">
                <a:moveTo>
                  <a:pt x="419100" y="130302"/>
                </a:moveTo>
                <a:lnTo>
                  <a:pt x="416814" y="127254"/>
                </a:lnTo>
                <a:lnTo>
                  <a:pt x="413004" y="127254"/>
                </a:lnTo>
                <a:lnTo>
                  <a:pt x="409956" y="128778"/>
                </a:lnTo>
                <a:lnTo>
                  <a:pt x="409194" y="132588"/>
                </a:lnTo>
                <a:lnTo>
                  <a:pt x="411480" y="135636"/>
                </a:lnTo>
                <a:lnTo>
                  <a:pt x="415290" y="136398"/>
                </a:lnTo>
                <a:lnTo>
                  <a:pt x="418338" y="134112"/>
                </a:lnTo>
                <a:lnTo>
                  <a:pt x="419100" y="130302"/>
                </a:lnTo>
                <a:close/>
              </a:path>
              <a:path w="864235" h="254000">
                <a:moveTo>
                  <a:pt x="400050" y="138684"/>
                </a:moveTo>
                <a:lnTo>
                  <a:pt x="400050" y="134874"/>
                </a:lnTo>
                <a:lnTo>
                  <a:pt x="398526" y="131826"/>
                </a:lnTo>
                <a:lnTo>
                  <a:pt x="394716" y="131826"/>
                </a:lnTo>
                <a:lnTo>
                  <a:pt x="391668" y="133350"/>
                </a:lnTo>
                <a:lnTo>
                  <a:pt x="390906" y="137160"/>
                </a:lnTo>
                <a:lnTo>
                  <a:pt x="393192" y="140208"/>
                </a:lnTo>
                <a:lnTo>
                  <a:pt x="397002" y="140970"/>
                </a:lnTo>
                <a:lnTo>
                  <a:pt x="400050" y="138684"/>
                </a:lnTo>
                <a:close/>
              </a:path>
              <a:path w="864235" h="254000">
                <a:moveTo>
                  <a:pt x="381762" y="139446"/>
                </a:moveTo>
                <a:lnTo>
                  <a:pt x="379476" y="137160"/>
                </a:lnTo>
                <a:lnTo>
                  <a:pt x="376428" y="136398"/>
                </a:lnTo>
                <a:lnTo>
                  <a:pt x="373380" y="138684"/>
                </a:lnTo>
                <a:lnTo>
                  <a:pt x="372618" y="141732"/>
                </a:lnTo>
                <a:lnTo>
                  <a:pt x="374904" y="144780"/>
                </a:lnTo>
                <a:lnTo>
                  <a:pt x="378714" y="145542"/>
                </a:lnTo>
                <a:lnTo>
                  <a:pt x="381000" y="143256"/>
                </a:lnTo>
                <a:lnTo>
                  <a:pt x="381762" y="139446"/>
                </a:lnTo>
                <a:close/>
              </a:path>
              <a:path w="864235" h="254000">
                <a:moveTo>
                  <a:pt x="363474" y="144018"/>
                </a:moveTo>
                <a:lnTo>
                  <a:pt x="361188" y="141732"/>
                </a:lnTo>
                <a:lnTo>
                  <a:pt x="357378" y="140970"/>
                </a:lnTo>
                <a:lnTo>
                  <a:pt x="354330" y="143256"/>
                </a:lnTo>
                <a:lnTo>
                  <a:pt x="354330" y="146304"/>
                </a:lnTo>
                <a:lnTo>
                  <a:pt x="356616" y="149352"/>
                </a:lnTo>
                <a:lnTo>
                  <a:pt x="359664" y="150114"/>
                </a:lnTo>
                <a:lnTo>
                  <a:pt x="362712" y="147828"/>
                </a:lnTo>
                <a:lnTo>
                  <a:pt x="363474" y="144018"/>
                </a:lnTo>
                <a:close/>
              </a:path>
              <a:path w="864235" h="254000">
                <a:moveTo>
                  <a:pt x="345186" y="149352"/>
                </a:moveTo>
                <a:lnTo>
                  <a:pt x="342900" y="146304"/>
                </a:lnTo>
                <a:lnTo>
                  <a:pt x="339090" y="145542"/>
                </a:lnTo>
                <a:lnTo>
                  <a:pt x="336042" y="147828"/>
                </a:lnTo>
                <a:lnTo>
                  <a:pt x="335280" y="151638"/>
                </a:lnTo>
                <a:lnTo>
                  <a:pt x="337566" y="153924"/>
                </a:lnTo>
                <a:lnTo>
                  <a:pt x="341376" y="154686"/>
                </a:lnTo>
                <a:lnTo>
                  <a:pt x="344424" y="152400"/>
                </a:lnTo>
                <a:lnTo>
                  <a:pt x="345186" y="149352"/>
                </a:lnTo>
                <a:close/>
              </a:path>
              <a:path w="864235" h="254000">
                <a:moveTo>
                  <a:pt x="326136" y="156972"/>
                </a:moveTo>
                <a:lnTo>
                  <a:pt x="326136" y="153924"/>
                </a:lnTo>
                <a:lnTo>
                  <a:pt x="324612" y="150876"/>
                </a:lnTo>
                <a:lnTo>
                  <a:pt x="320802" y="150114"/>
                </a:lnTo>
                <a:lnTo>
                  <a:pt x="317754" y="152400"/>
                </a:lnTo>
                <a:lnTo>
                  <a:pt x="316992" y="156210"/>
                </a:lnTo>
                <a:lnTo>
                  <a:pt x="319278" y="158496"/>
                </a:lnTo>
                <a:lnTo>
                  <a:pt x="323088" y="159258"/>
                </a:lnTo>
                <a:lnTo>
                  <a:pt x="326136" y="156972"/>
                </a:lnTo>
                <a:close/>
              </a:path>
              <a:path w="864235" h="254000">
                <a:moveTo>
                  <a:pt x="307848" y="158496"/>
                </a:moveTo>
                <a:lnTo>
                  <a:pt x="305562" y="155448"/>
                </a:lnTo>
                <a:lnTo>
                  <a:pt x="302514" y="154686"/>
                </a:lnTo>
                <a:lnTo>
                  <a:pt x="299466" y="156972"/>
                </a:lnTo>
                <a:lnTo>
                  <a:pt x="298704" y="160782"/>
                </a:lnTo>
                <a:lnTo>
                  <a:pt x="300990" y="163830"/>
                </a:lnTo>
                <a:lnTo>
                  <a:pt x="304038" y="163830"/>
                </a:lnTo>
                <a:lnTo>
                  <a:pt x="307086" y="162306"/>
                </a:lnTo>
                <a:lnTo>
                  <a:pt x="307848" y="158496"/>
                </a:lnTo>
                <a:close/>
              </a:path>
              <a:path w="864235" h="254000">
                <a:moveTo>
                  <a:pt x="289560" y="163068"/>
                </a:moveTo>
                <a:lnTo>
                  <a:pt x="287274" y="160020"/>
                </a:lnTo>
                <a:lnTo>
                  <a:pt x="283464" y="159258"/>
                </a:lnTo>
                <a:lnTo>
                  <a:pt x="280416" y="161544"/>
                </a:lnTo>
                <a:lnTo>
                  <a:pt x="280416" y="165354"/>
                </a:lnTo>
                <a:lnTo>
                  <a:pt x="282702" y="168402"/>
                </a:lnTo>
                <a:lnTo>
                  <a:pt x="285750" y="168402"/>
                </a:lnTo>
                <a:lnTo>
                  <a:pt x="288798" y="166878"/>
                </a:lnTo>
                <a:lnTo>
                  <a:pt x="289560" y="163068"/>
                </a:lnTo>
                <a:close/>
              </a:path>
              <a:path w="864235" h="254000">
                <a:moveTo>
                  <a:pt x="271131" y="167429"/>
                </a:moveTo>
                <a:lnTo>
                  <a:pt x="266940" y="163913"/>
                </a:lnTo>
                <a:lnTo>
                  <a:pt x="261726" y="166375"/>
                </a:lnTo>
                <a:lnTo>
                  <a:pt x="263652" y="172974"/>
                </a:lnTo>
                <a:lnTo>
                  <a:pt x="267462" y="173736"/>
                </a:lnTo>
                <a:lnTo>
                  <a:pt x="271131" y="167429"/>
                </a:lnTo>
                <a:close/>
              </a:path>
              <a:path w="864235" h="254000">
                <a:moveTo>
                  <a:pt x="252222" y="176022"/>
                </a:moveTo>
                <a:lnTo>
                  <a:pt x="252222" y="172212"/>
                </a:lnTo>
                <a:lnTo>
                  <a:pt x="250698" y="169164"/>
                </a:lnTo>
                <a:lnTo>
                  <a:pt x="246888" y="169164"/>
                </a:lnTo>
                <a:lnTo>
                  <a:pt x="243840" y="170688"/>
                </a:lnTo>
                <a:lnTo>
                  <a:pt x="243078" y="174498"/>
                </a:lnTo>
                <a:lnTo>
                  <a:pt x="245364" y="177546"/>
                </a:lnTo>
                <a:lnTo>
                  <a:pt x="249174" y="178308"/>
                </a:lnTo>
                <a:lnTo>
                  <a:pt x="252222" y="176022"/>
                </a:lnTo>
                <a:close/>
              </a:path>
              <a:path w="864235" h="254000">
                <a:moveTo>
                  <a:pt x="233934" y="176784"/>
                </a:moveTo>
                <a:lnTo>
                  <a:pt x="231648" y="173736"/>
                </a:lnTo>
                <a:lnTo>
                  <a:pt x="228600" y="173736"/>
                </a:lnTo>
                <a:lnTo>
                  <a:pt x="225552" y="175260"/>
                </a:lnTo>
                <a:lnTo>
                  <a:pt x="224790" y="179070"/>
                </a:lnTo>
                <a:lnTo>
                  <a:pt x="227076" y="182118"/>
                </a:lnTo>
                <a:lnTo>
                  <a:pt x="230124" y="182880"/>
                </a:lnTo>
                <a:lnTo>
                  <a:pt x="233172" y="180594"/>
                </a:lnTo>
                <a:lnTo>
                  <a:pt x="233934" y="176784"/>
                </a:lnTo>
                <a:close/>
              </a:path>
              <a:path w="864235" h="254000">
                <a:moveTo>
                  <a:pt x="215646" y="181356"/>
                </a:moveTo>
                <a:lnTo>
                  <a:pt x="213360" y="178308"/>
                </a:lnTo>
                <a:lnTo>
                  <a:pt x="209550" y="178308"/>
                </a:lnTo>
                <a:lnTo>
                  <a:pt x="206502" y="180594"/>
                </a:lnTo>
                <a:lnTo>
                  <a:pt x="206502" y="183642"/>
                </a:lnTo>
                <a:lnTo>
                  <a:pt x="208026" y="186690"/>
                </a:lnTo>
                <a:lnTo>
                  <a:pt x="211836" y="187452"/>
                </a:lnTo>
                <a:lnTo>
                  <a:pt x="214884" y="185166"/>
                </a:lnTo>
                <a:lnTo>
                  <a:pt x="215646" y="181356"/>
                </a:lnTo>
                <a:close/>
              </a:path>
              <a:path w="864235" h="254000">
                <a:moveTo>
                  <a:pt x="197358" y="185928"/>
                </a:moveTo>
                <a:lnTo>
                  <a:pt x="195072" y="183642"/>
                </a:lnTo>
                <a:lnTo>
                  <a:pt x="191262" y="182880"/>
                </a:lnTo>
                <a:lnTo>
                  <a:pt x="188214" y="185166"/>
                </a:lnTo>
                <a:lnTo>
                  <a:pt x="187452" y="188214"/>
                </a:lnTo>
                <a:lnTo>
                  <a:pt x="189738" y="191262"/>
                </a:lnTo>
                <a:lnTo>
                  <a:pt x="193548" y="192024"/>
                </a:lnTo>
                <a:lnTo>
                  <a:pt x="196596" y="189738"/>
                </a:lnTo>
                <a:lnTo>
                  <a:pt x="197358" y="185928"/>
                </a:lnTo>
                <a:close/>
              </a:path>
              <a:path w="864235" h="254000">
                <a:moveTo>
                  <a:pt x="178308" y="194310"/>
                </a:moveTo>
                <a:lnTo>
                  <a:pt x="178308" y="191262"/>
                </a:lnTo>
                <a:lnTo>
                  <a:pt x="176784" y="188214"/>
                </a:lnTo>
                <a:lnTo>
                  <a:pt x="172974" y="187452"/>
                </a:lnTo>
                <a:lnTo>
                  <a:pt x="169926" y="189738"/>
                </a:lnTo>
                <a:lnTo>
                  <a:pt x="169164" y="192786"/>
                </a:lnTo>
                <a:lnTo>
                  <a:pt x="171450" y="195834"/>
                </a:lnTo>
                <a:lnTo>
                  <a:pt x="175260" y="196596"/>
                </a:lnTo>
                <a:lnTo>
                  <a:pt x="178308" y="194310"/>
                </a:lnTo>
                <a:close/>
              </a:path>
              <a:path w="864235" h="254000">
                <a:moveTo>
                  <a:pt x="160020" y="195834"/>
                </a:moveTo>
                <a:lnTo>
                  <a:pt x="157734" y="192786"/>
                </a:lnTo>
                <a:lnTo>
                  <a:pt x="154686" y="192024"/>
                </a:lnTo>
                <a:lnTo>
                  <a:pt x="151638" y="194310"/>
                </a:lnTo>
                <a:lnTo>
                  <a:pt x="150876" y="198120"/>
                </a:lnTo>
                <a:lnTo>
                  <a:pt x="153162" y="200406"/>
                </a:lnTo>
                <a:lnTo>
                  <a:pt x="156210" y="201168"/>
                </a:lnTo>
                <a:lnTo>
                  <a:pt x="159258" y="198882"/>
                </a:lnTo>
                <a:lnTo>
                  <a:pt x="160020" y="195834"/>
                </a:lnTo>
                <a:close/>
              </a:path>
              <a:path w="864235" h="254000">
                <a:moveTo>
                  <a:pt x="141732" y="200406"/>
                </a:moveTo>
                <a:lnTo>
                  <a:pt x="139446" y="197358"/>
                </a:lnTo>
                <a:lnTo>
                  <a:pt x="135636" y="196596"/>
                </a:lnTo>
                <a:lnTo>
                  <a:pt x="132588" y="198882"/>
                </a:lnTo>
                <a:lnTo>
                  <a:pt x="132588" y="202692"/>
                </a:lnTo>
                <a:lnTo>
                  <a:pt x="134112" y="205740"/>
                </a:lnTo>
                <a:lnTo>
                  <a:pt x="137922" y="205740"/>
                </a:lnTo>
                <a:lnTo>
                  <a:pt x="140970" y="204216"/>
                </a:lnTo>
                <a:lnTo>
                  <a:pt x="141732" y="200406"/>
                </a:lnTo>
                <a:close/>
              </a:path>
              <a:path w="864235" h="254000">
                <a:moveTo>
                  <a:pt x="123444" y="204978"/>
                </a:moveTo>
                <a:lnTo>
                  <a:pt x="121158" y="201930"/>
                </a:lnTo>
                <a:lnTo>
                  <a:pt x="117348" y="201168"/>
                </a:lnTo>
                <a:lnTo>
                  <a:pt x="114300" y="203454"/>
                </a:lnTo>
                <a:lnTo>
                  <a:pt x="113538" y="207264"/>
                </a:lnTo>
                <a:lnTo>
                  <a:pt x="115824" y="210312"/>
                </a:lnTo>
                <a:lnTo>
                  <a:pt x="119634" y="210312"/>
                </a:lnTo>
                <a:lnTo>
                  <a:pt x="122682" y="208788"/>
                </a:lnTo>
                <a:lnTo>
                  <a:pt x="123444" y="204978"/>
                </a:lnTo>
                <a:close/>
              </a:path>
              <a:path w="864235" h="254000">
                <a:moveTo>
                  <a:pt x="104394" y="213360"/>
                </a:moveTo>
                <a:lnTo>
                  <a:pt x="104394" y="209550"/>
                </a:lnTo>
                <a:lnTo>
                  <a:pt x="102870" y="206502"/>
                </a:lnTo>
                <a:lnTo>
                  <a:pt x="99060" y="205740"/>
                </a:lnTo>
                <a:lnTo>
                  <a:pt x="96012" y="208026"/>
                </a:lnTo>
                <a:lnTo>
                  <a:pt x="95250" y="211836"/>
                </a:lnTo>
                <a:lnTo>
                  <a:pt x="97536" y="214884"/>
                </a:lnTo>
                <a:lnTo>
                  <a:pt x="101346" y="215646"/>
                </a:lnTo>
                <a:lnTo>
                  <a:pt x="104394" y="213360"/>
                </a:lnTo>
                <a:close/>
              </a:path>
              <a:path w="864235" h="254000">
                <a:moveTo>
                  <a:pt x="83820" y="253746"/>
                </a:moveTo>
                <a:lnTo>
                  <a:pt x="64770" y="180594"/>
                </a:lnTo>
                <a:lnTo>
                  <a:pt x="0" y="235458"/>
                </a:lnTo>
                <a:lnTo>
                  <a:pt x="58674" y="248259"/>
                </a:lnTo>
                <a:lnTo>
                  <a:pt x="58674" y="217170"/>
                </a:lnTo>
                <a:lnTo>
                  <a:pt x="61722" y="215646"/>
                </a:lnTo>
                <a:lnTo>
                  <a:pt x="65532" y="215646"/>
                </a:lnTo>
                <a:lnTo>
                  <a:pt x="67818" y="218694"/>
                </a:lnTo>
                <a:lnTo>
                  <a:pt x="67818" y="250254"/>
                </a:lnTo>
                <a:lnTo>
                  <a:pt x="83820" y="253746"/>
                </a:lnTo>
                <a:close/>
              </a:path>
              <a:path w="864235" h="254000">
                <a:moveTo>
                  <a:pt x="67818" y="218694"/>
                </a:moveTo>
                <a:lnTo>
                  <a:pt x="65532" y="215646"/>
                </a:lnTo>
                <a:lnTo>
                  <a:pt x="61722" y="215646"/>
                </a:lnTo>
                <a:lnTo>
                  <a:pt x="58674" y="217170"/>
                </a:lnTo>
                <a:lnTo>
                  <a:pt x="58674" y="220980"/>
                </a:lnTo>
                <a:lnTo>
                  <a:pt x="60198" y="224028"/>
                </a:lnTo>
                <a:lnTo>
                  <a:pt x="64008" y="224790"/>
                </a:lnTo>
                <a:lnTo>
                  <a:pt x="67056" y="222504"/>
                </a:lnTo>
                <a:lnTo>
                  <a:pt x="67818" y="218694"/>
                </a:lnTo>
                <a:close/>
              </a:path>
              <a:path w="864235" h="254000">
                <a:moveTo>
                  <a:pt x="67818" y="250254"/>
                </a:moveTo>
                <a:lnTo>
                  <a:pt x="67818" y="218694"/>
                </a:lnTo>
                <a:lnTo>
                  <a:pt x="67056" y="222504"/>
                </a:lnTo>
                <a:lnTo>
                  <a:pt x="64008" y="224790"/>
                </a:lnTo>
                <a:lnTo>
                  <a:pt x="60198" y="224028"/>
                </a:lnTo>
                <a:lnTo>
                  <a:pt x="58674" y="220980"/>
                </a:lnTo>
                <a:lnTo>
                  <a:pt x="58674" y="248259"/>
                </a:lnTo>
                <a:lnTo>
                  <a:pt x="67818" y="250254"/>
                </a:lnTo>
                <a:close/>
              </a:path>
              <a:path w="864235" h="254000">
                <a:moveTo>
                  <a:pt x="86106" y="214122"/>
                </a:moveTo>
                <a:lnTo>
                  <a:pt x="83820" y="211074"/>
                </a:lnTo>
                <a:lnTo>
                  <a:pt x="80772" y="210312"/>
                </a:lnTo>
                <a:lnTo>
                  <a:pt x="77724" y="212598"/>
                </a:lnTo>
                <a:lnTo>
                  <a:pt x="76962" y="216408"/>
                </a:lnTo>
                <a:lnTo>
                  <a:pt x="79248" y="219456"/>
                </a:lnTo>
                <a:lnTo>
                  <a:pt x="82296" y="220218"/>
                </a:lnTo>
                <a:lnTo>
                  <a:pt x="85344" y="217932"/>
                </a:lnTo>
                <a:lnTo>
                  <a:pt x="86106" y="214122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100" y="657225"/>
            <a:ext cx="7215644" cy="584200"/>
          </a:xfrm>
        </p:spPr>
        <p:txBody>
          <a:bodyPr>
            <a:normAutofit fontScale="90000"/>
          </a:bodyPr>
          <a:lstStyle/>
          <a:p>
            <a:r>
              <a:rPr lang="en-US" altLang="en-US" sz="3970" dirty="0"/>
              <a:t>Function </a:t>
            </a:r>
            <a:r>
              <a:rPr lang="en-US" altLang="en-US" sz="3970" dirty="0" err="1">
                <a:solidFill>
                  <a:srgbClr val="FF0000"/>
                </a:solidFill>
                <a:latin typeface="Cambria" panose="02040503050406030204" pitchFamily="18" charset="0"/>
              </a:rPr>
              <a:t>sqrt</a:t>
            </a:r>
            <a:r>
              <a:rPr lang="en-US" altLang="en-US" sz="3970" dirty="0">
                <a:solidFill>
                  <a:srgbClr val="FF0000"/>
                </a:solidFill>
                <a:latin typeface="Cambria" panose="02040503050406030204" pitchFamily="18" charset="0"/>
              </a:rPr>
              <a:t>(..)</a:t>
            </a:r>
            <a:r>
              <a:rPr lang="en-US" altLang="en-US" sz="3970" dirty="0">
                <a:solidFill>
                  <a:srgbClr val="FF0000"/>
                </a:solidFill>
              </a:rPr>
              <a:t> </a:t>
            </a:r>
            <a:r>
              <a:rPr lang="en-US" altLang="en-US" sz="3970" dirty="0"/>
              <a:t>as a “Black Box”</a:t>
            </a:r>
            <a:endParaRPr lang="en-US" sz="397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2444385"/>
            <a:ext cx="8133565" cy="235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03300" y="1647825"/>
            <a:ext cx="81208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</a:t>
            </a:r>
            <a:r>
              <a:rPr lang="en-GB" sz="2400" dirty="0" err="1"/>
              <a:t>sqrt</a:t>
            </a:r>
            <a:r>
              <a:rPr lang="en-GB" sz="2400" dirty="0"/>
              <a:t>() function is a library function computes the square root of a number.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1862" y="4846070"/>
            <a:ext cx="8120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To use include  &lt;</a:t>
            </a:r>
            <a:r>
              <a:rPr lang="en-GB" sz="2400" dirty="0" err="1"/>
              <a:t>math.h</a:t>
            </a:r>
            <a:r>
              <a:rPr lang="en-GB" sz="2400" dirty="0"/>
              <a:t>&gt; in your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 prototype:</a:t>
            </a:r>
          </a:p>
          <a:p>
            <a:r>
              <a:rPr lang="en-GB" sz="2400" dirty="0"/>
              <a:t>			double </a:t>
            </a:r>
            <a:r>
              <a:rPr lang="en-GB" sz="2400" dirty="0" err="1"/>
              <a:t>sqrt</a:t>
            </a:r>
            <a:r>
              <a:rPr lang="en-GB" sz="2400" dirty="0"/>
              <a:t>(double </a:t>
            </a:r>
            <a:r>
              <a:rPr lang="en-GB" sz="2400" dirty="0" err="1"/>
              <a:t>arg</a:t>
            </a:r>
            <a:r>
              <a:rPr lang="en-GB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6812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6481" y="950658"/>
            <a:ext cx="35985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Common Errors</a:t>
            </a:r>
          </a:p>
        </p:txBody>
      </p:sp>
      <p:sp>
        <p:nvSpPr>
          <p:cNvPr id="3" name="object 3"/>
          <p:cNvSpPr/>
          <p:nvPr/>
        </p:nvSpPr>
        <p:spPr>
          <a:xfrm>
            <a:off x="1456067" y="2152650"/>
            <a:ext cx="6697217" cy="3758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3959" y="2217504"/>
            <a:ext cx="6106795" cy="4665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divide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dividend,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divisor);</a:t>
            </a:r>
          </a:p>
          <a:p>
            <a:pPr marL="3790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</a:t>
            </a:r>
            <a:r>
              <a:rPr sz="1600" spc="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dividend, divisor, res;</a:t>
            </a:r>
          </a:p>
          <a:p>
            <a:pPr marR="4362450" algn="ctr">
              <a:lnSpc>
                <a:spcPct val="100000"/>
              </a:lnSpc>
              <a:spcBef>
                <a:spcPts val="5"/>
              </a:spcBef>
              <a:tabLst>
                <a:tab pos="366395" algn="l"/>
              </a:tabLst>
            </a:pPr>
            <a:r>
              <a:rPr sz="1600" dirty="0">
                <a:latin typeface="Courier New"/>
                <a:cs typeface="Courier New"/>
              </a:rPr>
              <a:t>…	…</a:t>
            </a: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res = divide(dividend, divisor);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divide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dividend,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divisor)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float result;</a:t>
            </a:r>
          </a:p>
          <a:p>
            <a:pPr marL="501015">
              <a:lnSpc>
                <a:spcPct val="100000"/>
              </a:lnSpc>
              <a:spcBef>
                <a:spcPts val="5"/>
              </a:spcBef>
              <a:tabLst>
                <a:tab pos="989965" algn="l"/>
                <a:tab pos="1479550" algn="l"/>
              </a:tabLst>
            </a:pPr>
            <a:r>
              <a:rPr sz="1600" dirty="0">
                <a:latin typeface="Courier New"/>
                <a:cs typeface="Courier New"/>
              </a:rPr>
              <a:t>.	.	.</a:t>
            </a: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9A0000"/>
                </a:solidFill>
                <a:latin typeface="Courier New"/>
                <a:cs typeface="Courier New"/>
              </a:rPr>
              <a:t>return;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2235835">
              <a:lnSpc>
                <a:spcPct val="100000"/>
              </a:lnSpc>
              <a:spcBef>
                <a:spcPts val="1145"/>
              </a:spcBef>
            </a:pP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No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value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i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returned,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whil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A0000"/>
                </a:solidFill>
                <a:latin typeface="Courier New"/>
                <a:cs typeface="Courier New"/>
              </a:rPr>
              <a:t>float</a:t>
            </a:r>
            <a:r>
              <a:rPr sz="1600" spc="-605" dirty="0">
                <a:solidFill>
                  <a:srgbClr val="9A00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A0000"/>
                </a:solidFill>
                <a:latin typeface="Calibri"/>
                <a:cs typeface="Calibri"/>
              </a:rPr>
              <a:t>expected</a:t>
            </a:r>
            <a:endParaRPr sz="1600" dirty="0">
              <a:latin typeface="Calibri"/>
              <a:cs typeface="Calibri"/>
            </a:endParaRPr>
          </a:p>
          <a:p>
            <a:pPr marL="2235835">
              <a:lnSpc>
                <a:spcPct val="100000"/>
              </a:lnSpc>
              <a:spcBef>
                <a:spcPts val="894"/>
              </a:spcBef>
            </a:pPr>
            <a:r>
              <a:rPr sz="1400" spc="-5" dirty="0">
                <a:solidFill>
                  <a:srgbClr val="9A0000"/>
                </a:solidFill>
                <a:latin typeface="Calibri"/>
                <a:cs typeface="Calibri"/>
              </a:rPr>
              <a:t>( </a:t>
            </a:r>
            <a:r>
              <a:rPr lang="en-US" sz="1400" spc="-5" dirty="0">
                <a:solidFill>
                  <a:srgbClr val="9A0000"/>
                </a:solidFill>
                <a:latin typeface="Calibri"/>
                <a:cs typeface="Calibri"/>
              </a:rPr>
              <a:t>Warning issued by </a:t>
            </a:r>
            <a:r>
              <a:rPr lang="en-US" sz="1400" spc="-5">
                <a:solidFill>
                  <a:srgbClr val="9A0000"/>
                </a:solidFill>
                <a:latin typeface="Calibri"/>
                <a:cs typeface="Calibri"/>
              </a:rPr>
              <a:t>most compilers</a:t>
            </a:r>
            <a:r>
              <a:rPr sz="1400">
                <a:solidFill>
                  <a:srgbClr val="9A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9A0000"/>
                </a:solidFill>
                <a:latin typeface="Calibri"/>
                <a:cs typeface="Calibri"/>
              </a:rPr>
              <a:t>)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0339" y="5684520"/>
            <a:ext cx="842010" cy="704215"/>
          </a:xfrm>
          <a:custGeom>
            <a:avLst/>
            <a:gdLst/>
            <a:ahLst/>
            <a:cxnLst/>
            <a:rect l="l" t="t" r="r" b="b"/>
            <a:pathLst>
              <a:path w="842010" h="704214">
                <a:moveTo>
                  <a:pt x="83057" y="19812"/>
                </a:moveTo>
                <a:lnTo>
                  <a:pt x="0" y="0"/>
                </a:lnTo>
                <a:lnTo>
                  <a:pt x="34289" y="78486"/>
                </a:lnTo>
                <a:lnTo>
                  <a:pt x="44957" y="65651"/>
                </a:lnTo>
                <a:lnTo>
                  <a:pt x="44957" y="45720"/>
                </a:lnTo>
                <a:lnTo>
                  <a:pt x="52577" y="35814"/>
                </a:lnTo>
                <a:lnTo>
                  <a:pt x="62724" y="44275"/>
                </a:lnTo>
                <a:lnTo>
                  <a:pt x="83057" y="19812"/>
                </a:lnTo>
                <a:close/>
              </a:path>
              <a:path w="842010" h="704214">
                <a:moveTo>
                  <a:pt x="62724" y="44275"/>
                </a:moveTo>
                <a:lnTo>
                  <a:pt x="52577" y="35814"/>
                </a:lnTo>
                <a:lnTo>
                  <a:pt x="44957" y="45720"/>
                </a:lnTo>
                <a:lnTo>
                  <a:pt x="54742" y="53879"/>
                </a:lnTo>
                <a:lnTo>
                  <a:pt x="62724" y="44275"/>
                </a:lnTo>
                <a:close/>
              </a:path>
              <a:path w="842010" h="704214">
                <a:moveTo>
                  <a:pt x="54742" y="53879"/>
                </a:moveTo>
                <a:lnTo>
                  <a:pt x="44957" y="45720"/>
                </a:lnTo>
                <a:lnTo>
                  <a:pt x="44957" y="65651"/>
                </a:lnTo>
                <a:lnTo>
                  <a:pt x="54742" y="53879"/>
                </a:lnTo>
                <a:close/>
              </a:path>
              <a:path w="842010" h="704214">
                <a:moveTo>
                  <a:pt x="842009" y="694182"/>
                </a:moveTo>
                <a:lnTo>
                  <a:pt x="62724" y="44275"/>
                </a:lnTo>
                <a:lnTo>
                  <a:pt x="54742" y="53879"/>
                </a:lnTo>
                <a:lnTo>
                  <a:pt x="834389" y="704088"/>
                </a:lnTo>
                <a:lnTo>
                  <a:pt x="842009" y="694182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6481" y="950658"/>
            <a:ext cx="35985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Common Errors</a:t>
            </a:r>
          </a:p>
        </p:txBody>
      </p:sp>
      <p:sp>
        <p:nvSpPr>
          <p:cNvPr id="3" name="object 3"/>
          <p:cNvSpPr/>
          <p:nvPr/>
        </p:nvSpPr>
        <p:spPr>
          <a:xfrm>
            <a:off x="1108595" y="2122170"/>
            <a:ext cx="8453120" cy="3759200"/>
          </a:xfrm>
          <a:custGeom>
            <a:avLst/>
            <a:gdLst/>
            <a:ahLst/>
            <a:cxnLst/>
            <a:rect l="l" t="t" r="r" b="b"/>
            <a:pathLst>
              <a:path w="8453120" h="3759200">
                <a:moveTo>
                  <a:pt x="0" y="0"/>
                </a:moveTo>
                <a:lnTo>
                  <a:pt x="0" y="3758946"/>
                </a:lnTo>
                <a:lnTo>
                  <a:pt x="8452866" y="3758946"/>
                </a:lnTo>
                <a:lnTo>
                  <a:pt x="845286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5764" y="2187024"/>
            <a:ext cx="3448685" cy="145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divide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dividend,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</a:t>
            </a:r>
            <a:r>
              <a:rPr sz="1600" spc="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dividend, divisor,</a:t>
            </a:r>
            <a:endParaRPr sz="1600">
              <a:latin typeface="Courier New"/>
              <a:cs typeface="Courier New"/>
            </a:endParaRPr>
          </a:p>
          <a:p>
            <a:pPr marR="1704339" algn="ctr">
              <a:lnSpc>
                <a:spcPct val="100000"/>
              </a:lnSpc>
              <a:spcBef>
                <a:spcPts val="5"/>
              </a:spcBef>
              <a:tabLst>
                <a:tab pos="366395" algn="l"/>
              </a:tabLst>
            </a:pPr>
            <a:r>
              <a:rPr sz="1600" dirty="0">
                <a:latin typeface="Courier New"/>
                <a:cs typeface="Courier New"/>
              </a:rPr>
              <a:t>…	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2130" y="2187024"/>
            <a:ext cx="185991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divisor);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0543" y="3165394"/>
            <a:ext cx="5143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res;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4196" y="3653826"/>
            <a:ext cx="52851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res = divide(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dividend </a:t>
            </a:r>
            <a:r>
              <a:rPr sz="1600" spc="-5" dirty="0">
                <a:latin typeface="Courier New"/>
                <a:cs typeface="Courier New"/>
              </a:rPr>
              <a:t>)</a:t>
            </a:r>
            <a:r>
              <a:rPr sz="1600" dirty="0">
                <a:latin typeface="Courier New"/>
                <a:cs typeface="Courier New"/>
              </a:rPr>
              <a:t>;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800000"/>
                </a:solidFill>
                <a:latin typeface="Courier New"/>
                <a:cs typeface="Courier New"/>
              </a:rPr>
              <a:t>/* two parameters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56063" y="3653826"/>
            <a:ext cx="7594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800000"/>
                </a:solidFill>
                <a:latin typeface="Courier New"/>
                <a:cs typeface="Courier New"/>
              </a:rPr>
              <a:t>should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12117" y="3653826"/>
            <a:ext cx="14935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800000"/>
                </a:solidFill>
                <a:latin typeface="Courier New"/>
                <a:cs typeface="Courier New"/>
              </a:rPr>
              <a:t>be passed */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764" y="3898419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5723" y="4387624"/>
            <a:ext cx="2226945" cy="1206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divide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result;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tabLst>
                <a:tab pos="989965" algn="l"/>
                <a:tab pos="1479550" algn="l"/>
              </a:tabLst>
            </a:pPr>
            <a:r>
              <a:rPr sz="1600" dirty="0">
                <a:latin typeface="Courier New"/>
                <a:cs typeface="Courier New"/>
              </a:rPr>
              <a:t>.	.	.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return result;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09087" y="4387624"/>
            <a:ext cx="11258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dividend,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2089" y="4387624"/>
            <a:ext cx="6369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65887" y="4387624"/>
            <a:ext cx="1004569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divisor)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5723" y="5609833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55263" y="2119566"/>
            <a:ext cx="29927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Ins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uf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f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ici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number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of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act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al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 parameters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55281" y="2438847"/>
            <a:ext cx="203581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( 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tec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te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b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y</a:t>
            </a:r>
            <a:r>
              <a:rPr sz="1400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800000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mpiler 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10328" y="2620517"/>
            <a:ext cx="3608070" cy="1026794"/>
          </a:xfrm>
          <a:custGeom>
            <a:avLst/>
            <a:gdLst/>
            <a:ahLst/>
            <a:cxnLst/>
            <a:rect l="l" t="t" r="r" b="b"/>
            <a:pathLst>
              <a:path w="3608070" h="1026795">
                <a:moveTo>
                  <a:pt x="71830" y="983340"/>
                </a:moveTo>
                <a:lnTo>
                  <a:pt x="63246" y="952500"/>
                </a:lnTo>
                <a:lnTo>
                  <a:pt x="0" y="1009650"/>
                </a:lnTo>
                <a:lnTo>
                  <a:pt x="59436" y="1021537"/>
                </a:lnTo>
                <a:lnTo>
                  <a:pt x="59436" y="986789"/>
                </a:lnTo>
                <a:lnTo>
                  <a:pt x="71830" y="983340"/>
                </a:lnTo>
                <a:close/>
              </a:path>
              <a:path w="3608070" h="1026795">
                <a:moveTo>
                  <a:pt x="75199" y="995443"/>
                </a:moveTo>
                <a:lnTo>
                  <a:pt x="71830" y="983340"/>
                </a:lnTo>
                <a:lnTo>
                  <a:pt x="59436" y="986789"/>
                </a:lnTo>
                <a:lnTo>
                  <a:pt x="62484" y="998982"/>
                </a:lnTo>
                <a:lnTo>
                  <a:pt x="75199" y="995443"/>
                </a:lnTo>
                <a:close/>
              </a:path>
              <a:path w="3608070" h="1026795">
                <a:moveTo>
                  <a:pt x="83820" y="1026413"/>
                </a:moveTo>
                <a:lnTo>
                  <a:pt x="75199" y="995443"/>
                </a:lnTo>
                <a:lnTo>
                  <a:pt x="62484" y="998982"/>
                </a:lnTo>
                <a:lnTo>
                  <a:pt x="59436" y="986789"/>
                </a:lnTo>
                <a:lnTo>
                  <a:pt x="59436" y="1021537"/>
                </a:lnTo>
                <a:lnTo>
                  <a:pt x="83820" y="1026413"/>
                </a:lnTo>
                <a:close/>
              </a:path>
              <a:path w="3608070" h="1026795">
                <a:moveTo>
                  <a:pt x="3608070" y="12191"/>
                </a:moveTo>
                <a:lnTo>
                  <a:pt x="3605022" y="0"/>
                </a:lnTo>
                <a:lnTo>
                  <a:pt x="71830" y="983340"/>
                </a:lnTo>
                <a:lnTo>
                  <a:pt x="75199" y="995443"/>
                </a:lnTo>
                <a:lnTo>
                  <a:pt x="3608070" y="12191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6105">
              <a:lnSpc>
                <a:spcPct val="100000"/>
              </a:lnSpc>
            </a:pPr>
            <a:r>
              <a:rPr spc="-5" dirty="0"/>
              <a:t>Bad</a:t>
            </a:r>
            <a:r>
              <a:rPr spc="5" dirty="0"/>
              <a:t> </a:t>
            </a:r>
            <a:r>
              <a:rPr spc="-5" dirty="0"/>
              <a:t>Structuring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9" y="1647825"/>
            <a:ext cx="8699177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4495">
              <a:lnSpc>
                <a:spcPct val="100000"/>
              </a:lnSpc>
            </a:pPr>
            <a:r>
              <a:rPr spc="-5" dirty="0"/>
              <a:t>A</a:t>
            </a:r>
            <a:r>
              <a:rPr spc="5" dirty="0"/>
              <a:t> </a:t>
            </a:r>
            <a:r>
              <a:rPr spc="-5" dirty="0"/>
              <a:t>Better</a:t>
            </a:r>
            <a:r>
              <a:rPr spc="5" dirty="0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98689" y="1978151"/>
            <a:ext cx="5853430" cy="4737100"/>
          </a:xfrm>
          <a:custGeom>
            <a:avLst/>
            <a:gdLst/>
            <a:ahLst/>
            <a:cxnLst/>
            <a:rect l="l" t="t" r="r" b="b"/>
            <a:pathLst>
              <a:path w="5853430" h="4737100">
                <a:moveTo>
                  <a:pt x="0" y="0"/>
                </a:moveTo>
                <a:lnTo>
                  <a:pt x="0" y="4736592"/>
                </a:lnTo>
                <a:lnTo>
                  <a:pt x="5852921" y="4736592"/>
                </a:lnTo>
                <a:lnTo>
                  <a:pt x="585292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361" y="2055706"/>
            <a:ext cx="428053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getAverage(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par</a:t>
            </a:r>
            <a:r>
              <a:rPr sz="1600" spc="-5" dirty="0">
                <a:latin typeface="Courier New"/>
                <a:cs typeface="Courier New"/>
              </a:rPr>
              <a:t>1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,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600">
              <a:latin typeface="Courier New"/>
              <a:cs typeface="Courier New"/>
            </a:endParaRPr>
          </a:p>
          <a:p>
            <a:pPr marL="3663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2187" y="2055706"/>
            <a:ext cx="8559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par2 );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9340" y="2544138"/>
            <a:ext cx="4597173" cy="209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</a:t>
            </a:r>
            <a:r>
              <a:rPr sz="1600" spc="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4883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num1, num2, res;</a:t>
            </a:r>
          </a:p>
          <a:p>
            <a:pPr marL="488315" marR="112395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printf(“Enter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two numbers:”); scanf(“%f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%f”, &amp;num1, &amp;num2 );</a:t>
            </a:r>
          </a:p>
          <a:p>
            <a:pPr marL="488315">
              <a:lnSpc>
                <a:spcPct val="100000"/>
              </a:lnSpc>
              <a:spcBef>
                <a:spcPts val="5"/>
              </a:spcBef>
              <a:tabLst>
                <a:tab pos="854710" algn="l"/>
                <a:tab pos="1221740" algn="l"/>
              </a:tabLst>
            </a:pPr>
            <a:r>
              <a:rPr sz="1600" dirty="0">
                <a:latin typeface="Courier New"/>
                <a:cs typeface="Courier New"/>
              </a:rPr>
              <a:t>.	.	.</a:t>
            </a:r>
          </a:p>
          <a:p>
            <a:pPr marL="4883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res = getAverage( num1, num2 );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92757" y="3038042"/>
            <a:ext cx="2355850" cy="145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User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inpu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(i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f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it’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s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neede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d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300"/>
                </a:solidFill>
                <a:latin typeface="Calibri"/>
                <a:cs typeface="Calibri"/>
              </a:rPr>
              <a:t>at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003300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)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ca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300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moved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o</a:t>
            </a:r>
            <a:r>
              <a:rPr sz="1600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th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e</a:t>
            </a:r>
            <a:r>
              <a:rPr sz="1600" spc="5" dirty="0">
                <a:solidFill>
                  <a:srgbClr val="003300"/>
                </a:solidFill>
                <a:latin typeface="Calibri"/>
                <a:cs typeface="Calibri"/>
              </a:rPr>
              <a:t> top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leve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l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function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, or</a:t>
            </a:r>
            <a:r>
              <a:rPr sz="1600" spc="1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o</a:t>
            </a:r>
            <a:r>
              <a:rPr sz="1600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another functio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responsible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exclusivel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fo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r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us</a:t>
            </a:r>
            <a:r>
              <a:rPr sz="1600" spc="5" dirty="0">
                <a:solidFill>
                  <a:srgbClr val="00330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inpu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3300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003300"/>
                </a:solidFill>
                <a:latin typeface="Calibri"/>
                <a:cs typeface="Calibri"/>
              </a:rPr>
              <a:t>numbers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52023" y="4332732"/>
            <a:ext cx="350520" cy="784860"/>
          </a:xfrm>
          <a:custGeom>
            <a:avLst/>
            <a:gdLst/>
            <a:ahLst/>
            <a:cxnLst/>
            <a:rect l="l" t="t" r="r" b="b"/>
            <a:pathLst>
              <a:path w="350520" h="784860">
                <a:moveTo>
                  <a:pt x="23622" y="4571"/>
                </a:moveTo>
                <a:lnTo>
                  <a:pt x="5334" y="0"/>
                </a:lnTo>
                <a:lnTo>
                  <a:pt x="0" y="18288"/>
                </a:lnTo>
                <a:lnTo>
                  <a:pt x="18288" y="22860"/>
                </a:lnTo>
                <a:lnTo>
                  <a:pt x="23622" y="4571"/>
                </a:lnTo>
                <a:close/>
              </a:path>
              <a:path w="350520" h="784860">
                <a:moveTo>
                  <a:pt x="60198" y="15239"/>
                </a:moveTo>
                <a:lnTo>
                  <a:pt x="41910" y="9905"/>
                </a:lnTo>
                <a:lnTo>
                  <a:pt x="36576" y="28194"/>
                </a:lnTo>
                <a:lnTo>
                  <a:pt x="54864" y="33527"/>
                </a:lnTo>
                <a:lnTo>
                  <a:pt x="60198" y="15239"/>
                </a:lnTo>
                <a:close/>
              </a:path>
              <a:path w="350520" h="784860">
                <a:moveTo>
                  <a:pt x="96774" y="25907"/>
                </a:moveTo>
                <a:lnTo>
                  <a:pt x="90678" y="24383"/>
                </a:lnTo>
                <a:lnTo>
                  <a:pt x="78486" y="20573"/>
                </a:lnTo>
                <a:lnTo>
                  <a:pt x="73152" y="38861"/>
                </a:lnTo>
                <a:lnTo>
                  <a:pt x="84582" y="42671"/>
                </a:lnTo>
                <a:lnTo>
                  <a:pt x="91440" y="44195"/>
                </a:lnTo>
                <a:lnTo>
                  <a:pt x="96774" y="25907"/>
                </a:lnTo>
                <a:close/>
              </a:path>
              <a:path w="350520" h="784860">
                <a:moveTo>
                  <a:pt x="133350" y="38099"/>
                </a:moveTo>
                <a:lnTo>
                  <a:pt x="118110" y="32765"/>
                </a:lnTo>
                <a:lnTo>
                  <a:pt x="115062" y="32003"/>
                </a:lnTo>
                <a:lnTo>
                  <a:pt x="109728" y="50291"/>
                </a:lnTo>
                <a:lnTo>
                  <a:pt x="112776" y="51053"/>
                </a:lnTo>
                <a:lnTo>
                  <a:pt x="127254" y="55625"/>
                </a:lnTo>
                <a:lnTo>
                  <a:pt x="133350" y="38099"/>
                </a:lnTo>
                <a:close/>
              </a:path>
              <a:path w="350520" h="784860">
                <a:moveTo>
                  <a:pt x="169926" y="50291"/>
                </a:moveTo>
                <a:lnTo>
                  <a:pt x="151638" y="44195"/>
                </a:lnTo>
                <a:lnTo>
                  <a:pt x="145542" y="61721"/>
                </a:lnTo>
                <a:lnTo>
                  <a:pt x="163068" y="68580"/>
                </a:lnTo>
                <a:lnTo>
                  <a:pt x="169926" y="50291"/>
                </a:lnTo>
                <a:close/>
              </a:path>
              <a:path w="350520" h="784860">
                <a:moveTo>
                  <a:pt x="205740" y="64769"/>
                </a:moveTo>
                <a:lnTo>
                  <a:pt x="187452" y="57149"/>
                </a:lnTo>
                <a:lnTo>
                  <a:pt x="180594" y="75437"/>
                </a:lnTo>
                <a:lnTo>
                  <a:pt x="188976" y="78485"/>
                </a:lnTo>
                <a:lnTo>
                  <a:pt x="198120" y="82296"/>
                </a:lnTo>
                <a:lnTo>
                  <a:pt x="205740" y="64769"/>
                </a:lnTo>
                <a:close/>
              </a:path>
              <a:path w="350520" h="784860">
                <a:moveTo>
                  <a:pt x="240792" y="81533"/>
                </a:moveTo>
                <a:lnTo>
                  <a:pt x="231648" y="76961"/>
                </a:lnTo>
                <a:lnTo>
                  <a:pt x="223266" y="73151"/>
                </a:lnTo>
                <a:lnTo>
                  <a:pt x="214884" y="89915"/>
                </a:lnTo>
                <a:lnTo>
                  <a:pt x="223266" y="94488"/>
                </a:lnTo>
                <a:lnTo>
                  <a:pt x="231648" y="98297"/>
                </a:lnTo>
                <a:lnTo>
                  <a:pt x="240792" y="81533"/>
                </a:lnTo>
                <a:close/>
              </a:path>
              <a:path w="350520" h="784860">
                <a:moveTo>
                  <a:pt x="274320" y="101346"/>
                </a:moveTo>
                <a:lnTo>
                  <a:pt x="264414" y="95249"/>
                </a:lnTo>
                <a:lnTo>
                  <a:pt x="257556" y="91439"/>
                </a:lnTo>
                <a:lnTo>
                  <a:pt x="247650" y="107441"/>
                </a:lnTo>
                <a:lnTo>
                  <a:pt x="254508" y="111251"/>
                </a:lnTo>
                <a:lnTo>
                  <a:pt x="263652" y="117347"/>
                </a:lnTo>
                <a:lnTo>
                  <a:pt x="274320" y="101346"/>
                </a:lnTo>
                <a:close/>
              </a:path>
              <a:path w="350520" h="784860">
                <a:moveTo>
                  <a:pt x="304800" y="126491"/>
                </a:moveTo>
                <a:lnTo>
                  <a:pt x="300990" y="121919"/>
                </a:lnTo>
                <a:lnTo>
                  <a:pt x="292608" y="115061"/>
                </a:lnTo>
                <a:lnTo>
                  <a:pt x="290322" y="113537"/>
                </a:lnTo>
                <a:lnTo>
                  <a:pt x="278130" y="128015"/>
                </a:lnTo>
                <a:lnTo>
                  <a:pt x="280416" y="130301"/>
                </a:lnTo>
                <a:lnTo>
                  <a:pt x="288036" y="136397"/>
                </a:lnTo>
                <a:lnTo>
                  <a:pt x="291846" y="140207"/>
                </a:lnTo>
                <a:lnTo>
                  <a:pt x="304800" y="126491"/>
                </a:lnTo>
                <a:close/>
              </a:path>
              <a:path w="350520" h="784860">
                <a:moveTo>
                  <a:pt x="330708" y="157733"/>
                </a:moveTo>
                <a:lnTo>
                  <a:pt x="329184" y="153923"/>
                </a:lnTo>
                <a:lnTo>
                  <a:pt x="323088" y="145542"/>
                </a:lnTo>
                <a:lnTo>
                  <a:pt x="319278" y="140969"/>
                </a:lnTo>
                <a:lnTo>
                  <a:pt x="304038" y="153161"/>
                </a:lnTo>
                <a:lnTo>
                  <a:pt x="307848" y="157733"/>
                </a:lnTo>
                <a:lnTo>
                  <a:pt x="313182" y="165353"/>
                </a:lnTo>
                <a:lnTo>
                  <a:pt x="314706" y="167639"/>
                </a:lnTo>
                <a:lnTo>
                  <a:pt x="330708" y="157733"/>
                </a:lnTo>
                <a:close/>
              </a:path>
              <a:path w="350520" h="784860">
                <a:moveTo>
                  <a:pt x="347472" y="195071"/>
                </a:moveTo>
                <a:lnTo>
                  <a:pt x="346710" y="191261"/>
                </a:lnTo>
                <a:lnTo>
                  <a:pt x="340614" y="175260"/>
                </a:lnTo>
                <a:lnTo>
                  <a:pt x="323088" y="182879"/>
                </a:lnTo>
                <a:lnTo>
                  <a:pt x="325374" y="188976"/>
                </a:lnTo>
                <a:lnTo>
                  <a:pt x="328422" y="197357"/>
                </a:lnTo>
                <a:lnTo>
                  <a:pt x="329184" y="199644"/>
                </a:lnTo>
                <a:lnTo>
                  <a:pt x="347472" y="195071"/>
                </a:lnTo>
                <a:close/>
              </a:path>
              <a:path w="350520" h="784860">
                <a:moveTo>
                  <a:pt x="350520" y="225552"/>
                </a:moveTo>
                <a:lnTo>
                  <a:pt x="350520" y="215646"/>
                </a:lnTo>
                <a:lnTo>
                  <a:pt x="331470" y="215646"/>
                </a:lnTo>
                <a:lnTo>
                  <a:pt x="331470" y="225552"/>
                </a:lnTo>
                <a:lnTo>
                  <a:pt x="330708" y="233934"/>
                </a:lnTo>
                <a:lnTo>
                  <a:pt x="348996" y="235458"/>
                </a:lnTo>
                <a:lnTo>
                  <a:pt x="350520" y="225552"/>
                </a:lnTo>
                <a:close/>
              </a:path>
              <a:path w="350520" h="784860">
                <a:moveTo>
                  <a:pt x="345948" y="256032"/>
                </a:moveTo>
                <a:lnTo>
                  <a:pt x="327660" y="251460"/>
                </a:lnTo>
                <a:lnTo>
                  <a:pt x="326136" y="259842"/>
                </a:lnTo>
                <a:lnTo>
                  <a:pt x="323088" y="269748"/>
                </a:lnTo>
                <a:lnTo>
                  <a:pt x="341376" y="275082"/>
                </a:lnTo>
                <a:lnTo>
                  <a:pt x="344424" y="263652"/>
                </a:lnTo>
                <a:lnTo>
                  <a:pt x="345948" y="256032"/>
                </a:lnTo>
                <a:close/>
              </a:path>
              <a:path w="350520" h="784860">
                <a:moveTo>
                  <a:pt x="335280" y="293370"/>
                </a:moveTo>
                <a:lnTo>
                  <a:pt x="317754" y="287274"/>
                </a:lnTo>
                <a:lnTo>
                  <a:pt x="313944" y="298704"/>
                </a:lnTo>
                <a:lnTo>
                  <a:pt x="310896" y="304800"/>
                </a:lnTo>
                <a:lnTo>
                  <a:pt x="329184" y="311658"/>
                </a:lnTo>
                <a:lnTo>
                  <a:pt x="335280" y="293370"/>
                </a:lnTo>
                <a:close/>
              </a:path>
              <a:path w="350520" h="784860">
                <a:moveTo>
                  <a:pt x="321564" y="329946"/>
                </a:moveTo>
                <a:lnTo>
                  <a:pt x="304038" y="322326"/>
                </a:lnTo>
                <a:lnTo>
                  <a:pt x="302514" y="326136"/>
                </a:lnTo>
                <a:lnTo>
                  <a:pt x="296418" y="339852"/>
                </a:lnTo>
                <a:lnTo>
                  <a:pt x="313944" y="347472"/>
                </a:lnTo>
                <a:lnTo>
                  <a:pt x="320040" y="333756"/>
                </a:lnTo>
                <a:lnTo>
                  <a:pt x="321564" y="329946"/>
                </a:lnTo>
                <a:close/>
              </a:path>
              <a:path w="350520" h="784860">
                <a:moveTo>
                  <a:pt x="305562" y="364998"/>
                </a:moveTo>
                <a:lnTo>
                  <a:pt x="288798" y="356616"/>
                </a:lnTo>
                <a:lnTo>
                  <a:pt x="280416" y="373380"/>
                </a:lnTo>
                <a:lnTo>
                  <a:pt x="297180" y="381762"/>
                </a:lnTo>
                <a:lnTo>
                  <a:pt x="299466" y="377952"/>
                </a:lnTo>
                <a:lnTo>
                  <a:pt x="305562" y="364998"/>
                </a:lnTo>
                <a:close/>
              </a:path>
              <a:path w="350520" h="784860">
                <a:moveTo>
                  <a:pt x="288798" y="399288"/>
                </a:moveTo>
                <a:lnTo>
                  <a:pt x="272034" y="390144"/>
                </a:lnTo>
                <a:lnTo>
                  <a:pt x="267462" y="399288"/>
                </a:lnTo>
                <a:lnTo>
                  <a:pt x="262890" y="406908"/>
                </a:lnTo>
                <a:lnTo>
                  <a:pt x="279654" y="416052"/>
                </a:lnTo>
                <a:lnTo>
                  <a:pt x="284226" y="408431"/>
                </a:lnTo>
                <a:lnTo>
                  <a:pt x="288798" y="399288"/>
                </a:lnTo>
                <a:close/>
              </a:path>
              <a:path w="350520" h="784860">
                <a:moveTo>
                  <a:pt x="271272" y="432816"/>
                </a:moveTo>
                <a:lnTo>
                  <a:pt x="254508" y="424434"/>
                </a:lnTo>
                <a:lnTo>
                  <a:pt x="251460" y="429006"/>
                </a:lnTo>
                <a:lnTo>
                  <a:pt x="245364" y="441198"/>
                </a:lnTo>
                <a:lnTo>
                  <a:pt x="262128" y="449580"/>
                </a:lnTo>
                <a:lnTo>
                  <a:pt x="268224" y="438150"/>
                </a:lnTo>
                <a:lnTo>
                  <a:pt x="271272" y="432816"/>
                </a:lnTo>
                <a:close/>
              </a:path>
              <a:path w="350520" h="784860">
                <a:moveTo>
                  <a:pt x="252984" y="466344"/>
                </a:moveTo>
                <a:lnTo>
                  <a:pt x="236220" y="457962"/>
                </a:lnTo>
                <a:lnTo>
                  <a:pt x="235458" y="458723"/>
                </a:lnTo>
                <a:lnTo>
                  <a:pt x="227076" y="474726"/>
                </a:lnTo>
                <a:lnTo>
                  <a:pt x="243840" y="483108"/>
                </a:lnTo>
                <a:lnTo>
                  <a:pt x="252222" y="467868"/>
                </a:lnTo>
                <a:lnTo>
                  <a:pt x="252984" y="466344"/>
                </a:lnTo>
                <a:close/>
              </a:path>
              <a:path w="350520" h="784860">
                <a:moveTo>
                  <a:pt x="234696" y="499872"/>
                </a:moveTo>
                <a:lnTo>
                  <a:pt x="217932" y="491490"/>
                </a:lnTo>
                <a:lnTo>
                  <a:pt x="212598" y="501395"/>
                </a:lnTo>
                <a:lnTo>
                  <a:pt x="209550" y="508254"/>
                </a:lnTo>
                <a:lnTo>
                  <a:pt x="226314" y="516636"/>
                </a:lnTo>
                <a:lnTo>
                  <a:pt x="230124" y="510540"/>
                </a:lnTo>
                <a:lnTo>
                  <a:pt x="234696" y="499872"/>
                </a:lnTo>
                <a:close/>
              </a:path>
              <a:path w="350520" h="784860">
                <a:moveTo>
                  <a:pt x="217932" y="534162"/>
                </a:moveTo>
                <a:lnTo>
                  <a:pt x="200406" y="525018"/>
                </a:lnTo>
                <a:lnTo>
                  <a:pt x="198882" y="528066"/>
                </a:lnTo>
                <a:lnTo>
                  <a:pt x="192786" y="541020"/>
                </a:lnTo>
                <a:lnTo>
                  <a:pt x="192024" y="542544"/>
                </a:lnTo>
                <a:lnTo>
                  <a:pt x="209550" y="550926"/>
                </a:lnTo>
                <a:lnTo>
                  <a:pt x="209550" y="549402"/>
                </a:lnTo>
                <a:lnTo>
                  <a:pt x="215646" y="537210"/>
                </a:lnTo>
                <a:lnTo>
                  <a:pt x="217932" y="534162"/>
                </a:lnTo>
                <a:close/>
              </a:path>
              <a:path w="350520" h="784860">
                <a:moveTo>
                  <a:pt x="201168" y="567690"/>
                </a:moveTo>
                <a:lnTo>
                  <a:pt x="183642" y="560070"/>
                </a:lnTo>
                <a:lnTo>
                  <a:pt x="181356" y="566166"/>
                </a:lnTo>
                <a:lnTo>
                  <a:pt x="176784" y="577596"/>
                </a:lnTo>
                <a:lnTo>
                  <a:pt x="176022" y="578358"/>
                </a:lnTo>
                <a:lnTo>
                  <a:pt x="194310" y="585216"/>
                </a:lnTo>
                <a:lnTo>
                  <a:pt x="198882" y="573786"/>
                </a:lnTo>
                <a:lnTo>
                  <a:pt x="201168" y="567690"/>
                </a:lnTo>
                <a:close/>
              </a:path>
              <a:path w="350520" h="784860">
                <a:moveTo>
                  <a:pt x="188214" y="601980"/>
                </a:moveTo>
                <a:lnTo>
                  <a:pt x="169926" y="596646"/>
                </a:lnTo>
                <a:lnTo>
                  <a:pt x="169164" y="599694"/>
                </a:lnTo>
                <a:lnTo>
                  <a:pt x="166116" y="609600"/>
                </a:lnTo>
                <a:lnTo>
                  <a:pt x="164592" y="616458"/>
                </a:lnTo>
                <a:lnTo>
                  <a:pt x="183642" y="619506"/>
                </a:lnTo>
                <a:lnTo>
                  <a:pt x="184404" y="614172"/>
                </a:lnTo>
                <a:lnTo>
                  <a:pt x="186690" y="605028"/>
                </a:lnTo>
                <a:lnTo>
                  <a:pt x="188214" y="601980"/>
                </a:lnTo>
                <a:close/>
              </a:path>
              <a:path w="350520" h="784860">
                <a:moveTo>
                  <a:pt x="179832" y="640080"/>
                </a:moveTo>
                <a:lnTo>
                  <a:pt x="179832" y="638556"/>
                </a:lnTo>
                <a:lnTo>
                  <a:pt x="161544" y="634746"/>
                </a:lnTo>
                <a:lnTo>
                  <a:pt x="160782" y="636270"/>
                </a:lnTo>
                <a:lnTo>
                  <a:pt x="160020" y="644652"/>
                </a:lnTo>
                <a:lnTo>
                  <a:pt x="158496" y="653034"/>
                </a:lnTo>
                <a:lnTo>
                  <a:pt x="158496" y="654558"/>
                </a:lnTo>
                <a:lnTo>
                  <a:pt x="177546" y="656082"/>
                </a:lnTo>
                <a:lnTo>
                  <a:pt x="177546" y="655320"/>
                </a:lnTo>
                <a:lnTo>
                  <a:pt x="179070" y="647700"/>
                </a:lnTo>
                <a:lnTo>
                  <a:pt x="179832" y="640080"/>
                </a:lnTo>
                <a:close/>
              </a:path>
              <a:path w="350520" h="784860">
                <a:moveTo>
                  <a:pt x="176022" y="692658"/>
                </a:moveTo>
                <a:lnTo>
                  <a:pt x="176022" y="675132"/>
                </a:lnTo>
                <a:lnTo>
                  <a:pt x="156972" y="673608"/>
                </a:lnTo>
                <a:lnTo>
                  <a:pt x="156972" y="694182"/>
                </a:lnTo>
                <a:lnTo>
                  <a:pt x="176022" y="692658"/>
                </a:lnTo>
                <a:close/>
              </a:path>
              <a:path w="350520" h="784860">
                <a:moveTo>
                  <a:pt x="182880" y="770825"/>
                </a:moveTo>
                <a:lnTo>
                  <a:pt x="182880" y="723900"/>
                </a:lnTo>
                <a:lnTo>
                  <a:pt x="165354" y="729996"/>
                </a:lnTo>
                <a:lnTo>
                  <a:pt x="161133" y="718541"/>
                </a:lnTo>
                <a:lnTo>
                  <a:pt x="134112" y="729996"/>
                </a:lnTo>
                <a:lnTo>
                  <a:pt x="182880" y="770825"/>
                </a:lnTo>
                <a:close/>
              </a:path>
              <a:path w="350520" h="784860">
                <a:moveTo>
                  <a:pt x="178234" y="711291"/>
                </a:moveTo>
                <a:lnTo>
                  <a:pt x="177546" y="709422"/>
                </a:lnTo>
                <a:lnTo>
                  <a:pt x="160020" y="715518"/>
                </a:lnTo>
                <a:lnTo>
                  <a:pt x="161133" y="718541"/>
                </a:lnTo>
                <a:lnTo>
                  <a:pt x="178234" y="711291"/>
                </a:lnTo>
                <a:close/>
              </a:path>
              <a:path w="350520" h="784860">
                <a:moveTo>
                  <a:pt x="182880" y="723900"/>
                </a:moveTo>
                <a:lnTo>
                  <a:pt x="178234" y="711291"/>
                </a:lnTo>
                <a:lnTo>
                  <a:pt x="161133" y="718541"/>
                </a:lnTo>
                <a:lnTo>
                  <a:pt x="165354" y="729996"/>
                </a:lnTo>
                <a:lnTo>
                  <a:pt x="182880" y="723900"/>
                </a:lnTo>
                <a:close/>
              </a:path>
              <a:path w="350520" h="784860">
                <a:moveTo>
                  <a:pt x="204216" y="700278"/>
                </a:moveTo>
                <a:lnTo>
                  <a:pt x="178234" y="711291"/>
                </a:lnTo>
                <a:lnTo>
                  <a:pt x="182880" y="723900"/>
                </a:lnTo>
                <a:lnTo>
                  <a:pt x="182880" y="770825"/>
                </a:lnTo>
                <a:lnTo>
                  <a:pt x="199644" y="784860"/>
                </a:lnTo>
                <a:lnTo>
                  <a:pt x="204216" y="700278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0213" y="4330446"/>
            <a:ext cx="876300" cy="816610"/>
          </a:xfrm>
          <a:custGeom>
            <a:avLst/>
            <a:gdLst/>
            <a:ahLst/>
            <a:cxnLst/>
            <a:rect l="l" t="t" r="r" b="b"/>
            <a:pathLst>
              <a:path w="876300" h="816610">
                <a:moveTo>
                  <a:pt x="22098" y="3809"/>
                </a:moveTo>
                <a:lnTo>
                  <a:pt x="3810" y="0"/>
                </a:lnTo>
                <a:lnTo>
                  <a:pt x="0" y="19050"/>
                </a:lnTo>
                <a:lnTo>
                  <a:pt x="18288" y="22860"/>
                </a:lnTo>
                <a:lnTo>
                  <a:pt x="22098" y="3809"/>
                </a:lnTo>
                <a:close/>
              </a:path>
              <a:path w="876300" h="816610">
                <a:moveTo>
                  <a:pt x="59436" y="11429"/>
                </a:moveTo>
                <a:lnTo>
                  <a:pt x="49530" y="9143"/>
                </a:lnTo>
                <a:lnTo>
                  <a:pt x="41148" y="7619"/>
                </a:lnTo>
                <a:lnTo>
                  <a:pt x="37338" y="25908"/>
                </a:lnTo>
                <a:lnTo>
                  <a:pt x="45720" y="28194"/>
                </a:lnTo>
                <a:lnTo>
                  <a:pt x="55626" y="29717"/>
                </a:lnTo>
                <a:lnTo>
                  <a:pt x="59436" y="11429"/>
                </a:lnTo>
                <a:close/>
              </a:path>
              <a:path w="876300" h="816610">
                <a:moveTo>
                  <a:pt x="96774" y="19049"/>
                </a:moveTo>
                <a:lnTo>
                  <a:pt x="95250" y="18287"/>
                </a:lnTo>
                <a:lnTo>
                  <a:pt x="78486" y="15239"/>
                </a:lnTo>
                <a:lnTo>
                  <a:pt x="74676" y="33527"/>
                </a:lnTo>
                <a:lnTo>
                  <a:pt x="90678" y="37337"/>
                </a:lnTo>
                <a:lnTo>
                  <a:pt x="92964" y="38099"/>
                </a:lnTo>
                <a:lnTo>
                  <a:pt x="96774" y="19049"/>
                </a:lnTo>
                <a:close/>
              </a:path>
              <a:path w="876300" h="816610">
                <a:moveTo>
                  <a:pt x="134112" y="27431"/>
                </a:moveTo>
                <a:lnTo>
                  <a:pt x="117348" y="23621"/>
                </a:lnTo>
                <a:lnTo>
                  <a:pt x="115824" y="22859"/>
                </a:lnTo>
                <a:lnTo>
                  <a:pt x="111252" y="41909"/>
                </a:lnTo>
                <a:lnTo>
                  <a:pt x="112776" y="41909"/>
                </a:lnTo>
                <a:lnTo>
                  <a:pt x="130302" y="45719"/>
                </a:lnTo>
                <a:lnTo>
                  <a:pt x="134112" y="27431"/>
                </a:lnTo>
                <a:close/>
              </a:path>
              <a:path w="876300" h="816610">
                <a:moveTo>
                  <a:pt x="171450" y="36575"/>
                </a:moveTo>
                <a:lnTo>
                  <a:pt x="160782" y="33527"/>
                </a:lnTo>
                <a:lnTo>
                  <a:pt x="153162" y="32003"/>
                </a:lnTo>
                <a:lnTo>
                  <a:pt x="148590" y="50291"/>
                </a:lnTo>
                <a:lnTo>
                  <a:pt x="156210" y="52577"/>
                </a:lnTo>
                <a:lnTo>
                  <a:pt x="166878" y="54863"/>
                </a:lnTo>
                <a:lnTo>
                  <a:pt x="171450" y="36575"/>
                </a:lnTo>
                <a:close/>
              </a:path>
              <a:path w="876300" h="816610">
                <a:moveTo>
                  <a:pt x="208788" y="47243"/>
                </a:moveTo>
                <a:lnTo>
                  <a:pt x="201930" y="44957"/>
                </a:lnTo>
                <a:lnTo>
                  <a:pt x="189738" y="41909"/>
                </a:lnTo>
                <a:lnTo>
                  <a:pt x="185166" y="60197"/>
                </a:lnTo>
                <a:lnTo>
                  <a:pt x="196596" y="63245"/>
                </a:lnTo>
                <a:lnTo>
                  <a:pt x="202692" y="65531"/>
                </a:lnTo>
                <a:lnTo>
                  <a:pt x="208788" y="47243"/>
                </a:lnTo>
                <a:close/>
              </a:path>
              <a:path w="876300" h="816610">
                <a:moveTo>
                  <a:pt x="245364" y="59435"/>
                </a:moveTo>
                <a:lnTo>
                  <a:pt x="240030" y="57911"/>
                </a:lnTo>
                <a:lnTo>
                  <a:pt x="227076" y="53339"/>
                </a:lnTo>
                <a:lnTo>
                  <a:pt x="220980" y="70865"/>
                </a:lnTo>
                <a:lnTo>
                  <a:pt x="233934" y="75437"/>
                </a:lnTo>
                <a:lnTo>
                  <a:pt x="238506" y="77723"/>
                </a:lnTo>
                <a:lnTo>
                  <a:pt x="245364" y="59435"/>
                </a:lnTo>
                <a:close/>
              </a:path>
              <a:path w="876300" h="816610">
                <a:moveTo>
                  <a:pt x="281178" y="74675"/>
                </a:moveTo>
                <a:lnTo>
                  <a:pt x="275082" y="71627"/>
                </a:lnTo>
                <a:lnTo>
                  <a:pt x="263652" y="67055"/>
                </a:lnTo>
                <a:lnTo>
                  <a:pt x="256032" y="84581"/>
                </a:lnTo>
                <a:lnTo>
                  <a:pt x="267462" y="89153"/>
                </a:lnTo>
                <a:lnTo>
                  <a:pt x="272796" y="92201"/>
                </a:lnTo>
                <a:lnTo>
                  <a:pt x="281178" y="74675"/>
                </a:lnTo>
                <a:close/>
              </a:path>
              <a:path w="876300" h="816610">
                <a:moveTo>
                  <a:pt x="315468" y="93725"/>
                </a:moveTo>
                <a:lnTo>
                  <a:pt x="306324" y="87629"/>
                </a:lnTo>
                <a:lnTo>
                  <a:pt x="298704" y="83819"/>
                </a:lnTo>
                <a:lnTo>
                  <a:pt x="289560" y="100583"/>
                </a:lnTo>
                <a:lnTo>
                  <a:pt x="303276" y="108203"/>
                </a:lnTo>
                <a:lnTo>
                  <a:pt x="304800" y="109727"/>
                </a:lnTo>
                <a:lnTo>
                  <a:pt x="315468" y="93725"/>
                </a:lnTo>
                <a:close/>
              </a:path>
              <a:path w="876300" h="816610">
                <a:moveTo>
                  <a:pt x="345186" y="121919"/>
                </a:moveTo>
                <a:lnTo>
                  <a:pt x="342138" y="117347"/>
                </a:lnTo>
                <a:lnTo>
                  <a:pt x="337566" y="112013"/>
                </a:lnTo>
                <a:lnTo>
                  <a:pt x="331470" y="105917"/>
                </a:lnTo>
                <a:lnTo>
                  <a:pt x="319278" y="120395"/>
                </a:lnTo>
                <a:lnTo>
                  <a:pt x="319278" y="121157"/>
                </a:lnTo>
                <a:lnTo>
                  <a:pt x="323850" y="124967"/>
                </a:lnTo>
                <a:lnTo>
                  <a:pt x="327660" y="129539"/>
                </a:lnTo>
                <a:lnTo>
                  <a:pt x="329946" y="133349"/>
                </a:lnTo>
                <a:lnTo>
                  <a:pt x="345186" y="121919"/>
                </a:lnTo>
                <a:close/>
              </a:path>
              <a:path w="876300" h="816610">
                <a:moveTo>
                  <a:pt x="361950" y="160019"/>
                </a:moveTo>
                <a:lnTo>
                  <a:pt x="360426" y="153161"/>
                </a:lnTo>
                <a:lnTo>
                  <a:pt x="355854" y="140969"/>
                </a:lnTo>
                <a:lnTo>
                  <a:pt x="355854" y="140207"/>
                </a:lnTo>
                <a:lnTo>
                  <a:pt x="338328" y="148589"/>
                </a:lnTo>
                <a:lnTo>
                  <a:pt x="340614" y="153923"/>
                </a:lnTo>
                <a:lnTo>
                  <a:pt x="343662" y="164592"/>
                </a:lnTo>
                <a:lnTo>
                  <a:pt x="361950" y="160019"/>
                </a:lnTo>
                <a:close/>
              </a:path>
              <a:path w="876300" h="816610">
                <a:moveTo>
                  <a:pt x="368808" y="198881"/>
                </a:moveTo>
                <a:lnTo>
                  <a:pt x="368046" y="191261"/>
                </a:lnTo>
                <a:lnTo>
                  <a:pt x="365760" y="179831"/>
                </a:lnTo>
                <a:lnTo>
                  <a:pt x="347472" y="182879"/>
                </a:lnTo>
                <a:lnTo>
                  <a:pt x="348996" y="194310"/>
                </a:lnTo>
                <a:lnTo>
                  <a:pt x="349758" y="201167"/>
                </a:lnTo>
                <a:lnTo>
                  <a:pt x="368808" y="198881"/>
                </a:lnTo>
                <a:close/>
              </a:path>
              <a:path w="876300" h="816610">
                <a:moveTo>
                  <a:pt x="376428" y="234695"/>
                </a:moveTo>
                <a:lnTo>
                  <a:pt x="374904" y="229361"/>
                </a:lnTo>
                <a:lnTo>
                  <a:pt x="371856" y="216408"/>
                </a:lnTo>
                <a:lnTo>
                  <a:pt x="353568" y="220979"/>
                </a:lnTo>
                <a:lnTo>
                  <a:pt x="355854" y="233172"/>
                </a:lnTo>
                <a:lnTo>
                  <a:pt x="357378" y="240029"/>
                </a:lnTo>
                <a:lnTo>
                  <a:pt x="376428" y="234695"/>
                </a:lnTo>
                <a:close/>
              </a:path>
              <a:path w="876300" h="816610">
                <a:moveTo>
                  <a:pt x="390144" y="266699"/>
                </a:moveTo>
                <a:lnTo>
                  <a:pt x="389382" y="265175"/>
                </a:lnTo>
                <a:lnTo>
                  <a:pt x="385572" y="259079"/>
                </a:lnTo>
                <a:lnTo>
                  <a:pt x="383286" y="253745"/>
                </a:lnTo>
                <a:lnTo>
                  <a:pt x="381762" y="251459"/>
                </a:lnTo>
                <a:lnTo>
                  <a:pt x="364236" y="259079"/>
                </a:lnTo>
                <a:lnTo>
                  <a:pt x="365760" y="260604"/>
                </a:lnTo>
                <a:lnTo>
                  <a:pt x="368808" y="267462"/>
                </a:lnTo>
                <a:lnTo>
                  <a:pt x="372618" y="274320"/>
                </a:lnTo>
                <a:lnTo>
                  <a:pt x="374142" y="277367"/>
                </a:lnTo>
                <a:lnTo>
                  <a:pt x="390144" y="266699"/>
                </a:lnTo>
                <a:close/>
              </a:path>
              <a:path w="876300" h="816610">
                <a:moveTo>
                  <a:pt x="413004" y="293370"/>
                </a:moveTo>
                <a:lnTo>
                  <a:pt x="406908" y="288035"/>
                </a:lnTo>
                <a:lnTo>
                  <a:pt x="401574" y="281939"/>
                </a:lnTo>
                <a:lnTo>
                  <a:pt x="400812" y="281177"/>
                </a:lnTo>
                <a:lnTo>
                  <a:pt x="386334" y="293370"/>
                </a:lnTo>
                <a:lnTo>
                  <a:pt x="387096" y="294131"/>
                </a:lnTo>
                <a:lnTo>
                  <a:pt x="393192" y="300989"/>
                </a:lnTo>
                <a:lnTo>
                  <a:pt x="400050" y="307085"/>
                </a:lnTo>
                <a:lnTo>
                  <a:pt x="400812" y="307847"/>
                </a:lnTo>
                <a:lnTo>
                  <a:pt x="413004" y="293370"/>
                </a:lnTo>
                <a:close/>
              </a:path>
              <a:path w="876300" h="816610">
                <a:moveTo>
                  <a:pt x="442722" y="315467"/>
                </a:moveTo>
                <a:lnTo>
                  <a:pt x="441198" y="314705"/>
                </a:lnTo>
                <a:lnTo>
                  <a:pt x="433578" y="309371"/>
                </a:lnTo>
                <a:lnTo>
                  <a:pt x="427482" y="304799"/>
                </a:lnTo>
                <a:lnTo>
                  <a:pt x="416052" y="320802"/>
                </a:lnTo>
                <a:lnTo>
                  <a:pt x="422148" y="325373"/>
                </a:lnTo>
                <a:lnTo>
                  <a:pt x="430530" y="330707"/>
                </a:lnTo>
                <a:lnTo>
                  <a:pt x="432054" y="331470"/>
                </a:lnTo>
                <a:lnTo>
                  <a:pt x="442722" y="315467"/>
                </a:lnTo>
                <a:close/>
              </a:path>
              <a:path w="876300" h="816610">
                <a:moveTo>
                  <a:pt x="474726" y="334517"/>
                </a:moveTo>
                <a:lnTo>
                  <a:pt x="467106" y="330707"/>
                </a:lnTo>
                <a:lnTo>
                  <a:pt x="458724" y="325373"/>
                </a:lnTo>
                <a:lnTo>
                  <a:pt x="448818" y="342138"/>
                </a:lnTo>
                <a:lnTo>
                  <a:pt x="457962" y="347471"/>
                </a:lnTo>
                <a:lnTo>
                  <a:pt x="465582" y="351281"/>
                </a:lnTo>
                <a:lnTo>
                  <a:pt x="474726" y="334517"/>
                </a:lnTo>
                <a:close/>
              </a:path>
              <a:path w="876300" h="816610">
                <a:moveTo>
                  <a:pt x="508254" y="352043"/>
                </a:moveTo>
                <a:lnTo>
                  <a:pt x="491490" y="343661"/>
                </a:lnTo>
                <a:lnTo>
                  <a:pt x="482346" y="360425"/>
                </a:lnTo>
                <a:lnTo>
                  <a:pt x="497586" y="368045"/>
                </a:lnTo>
                <a:lnTo>
                  <a:pt x="499872" y="369570"/>
                </a:lnTo>
                <a:lnTo>
                  <a:pt x="508254" y="352043"/>
                </a:lnTo>
                <a:close/>
              </a:path>
              <a:path w="876300" h="816610">
                <a:moveTo>
                  <a:pt x="542544" y="369570"/>
                </a:moveTo>
                <a:lnTo>
                  <a:pt x="527304" y="361949"/>
                </a:lnTo>
                <a:lnTo>
                  <a:pt x="525018" y="361188"/>
                </a:lnTo>
                <a:lnTo>
                  <a:pt x="516636" y="377952"/>
                </a:lnTo>
                <a:lnTo>
                  <a:pt x="518922" y="378713"/>
                </a:lnTo>
                <a:lnTo>
                  <a:pt x="533400" y="386334"/>
                </a:lnTo>
                <a:lnTo>
                  <a:pt x="542544" y="369570"/>
                </a:lnTo>
                <a:close/>
              </a:path>
              <a:path w="876300" h="816610">
                <a:moveTo>
                  <a:pt x="576072" y="387095"/>
                </a:moveTo>
                <a:lnTo>
                  <a:pt x="569976" y="383285"/>
                </a:lnTo>
                <a:lnTo>
                  <a:pt x="559308" y="377952"/>
                </a:lnTo>
                <a:lnTo>
                  <a:pt x="550926" y="394715"/>
                </a:lnTo>
                <a:lnTo>
                  <a:pt x="561594" y="400049"/>
                </a:lnTo>
                <a:lnTo>
                  <a:pt x="567690" y="403859"/>
                </a:lnTo>
                <a:lnTo>
                  <a:pt x="576072" y="387095"/>
                </a:lnTo>
                <a:close/>
              </a:path>
              <a:path w="876300" h="816610">
                <a:moveTo>
                  <a:pt x="609600" y="405384"/>
                </a:moveTo>
                <a:lnTo>
                  <a:pt x="593598" y="396239"/>
                </a:lnTo>
                <a:lnTo>
                  <a:pt x="583692" y="412242"/>
                </a:lnTo>
                <a:lnTo>
                  <a:pt x="600456" y="422148"/>
                </a:lnTo>
                <a:lnTo>
                  <a:pt x="609600" y="405384"/>
                </a:lnTo>
                <a:close/>
              </a:path>
              <a:path w="876300" h="816610">
                <a:moveTo>
                  <a:pt x="643128" y="425958"/>
                </a:moveTo>
                <a:lnTo>
                  <a:pt x="633222" y="419100"/>
                </a:lnTo>
                <a:lnTo>
                  <a:pt x="626364" y="415290"/>
                </a:lnTo>
                <a:lnTo>
                  <a:pt x="616458" y="431292"/>
                </a:lnTo>
                <a:lnTo>
                  <a:pt x="623316" y="435102"/>
                </a:lnTo>
                <a:lnTo>
                  <a:pt x="632460" y="441198"/>
                </a:lnTo>
                <a:lnTo>
                  <a:pt x="643128" y="425958"/>
                </a:lnTo>
                <a:close/>
              </a:path>
              <a:path w="876300" h="816610">
                <a:moveTo>
                  <a:pt x="674370" y="448818"/>
                </a:moveTo>
                <a:lnTo>
                  <a:pt x="672084" y="446531"/>
                </a:lnTo>
                <a:lnTo>
                  <a:pt x="662940" y="439673"/>
                </a:lnTo>
                <a:lnTo>
                  <a:pt x="659130" y="436626"/>
                </a:lnTo>
                <a:lnTo>
                  <a:pt x="647700" y="451866"/>
                </a:lnTo>
                <a:lnTo>
                  <a:pt x="651510" y="454914"/>
                </a:lnTo>
                <a:lnTo>
                  <a:pt x="660654" y="461772"/>
                </a:lnTo>
                <a:lnTo>
                  <a:pt x="662178" y="463295"/>
                </a:lnTo>
                <a:lnTo>
                  <a:pt x="674370" y="448818"/>
                </a:lnTo>
                <a:close/>
              </a:path>
              <a:path w="876300" h="816610">
                <a:moveTo>
                  <a:pt x="703326" y="475488"/>
                </a:moveTo>
                <a:lnTo>
                  <a:pt x="697992" y="469392"/>
                </a:lnTo>
                <a:lnTo>
                  <a:pt x="689610" y="461772"/>
                </a:lnTo>
                <a:lnTo>
                  <a:pt x="689610" y="461009"/>
                </a:lnTo>
                <a:lnTo>
                  <a:pt x="676656" y="475488"/>
                </a:lnTo>
                <a:lnTo>
                  <a:pt x="685038" y="483108"/>
                </a:lnTo>
                <a:lnTo>
                  <a:pt x="689610" y="488442"/>
                </a:lnTo>
                <a:lnTo>
                  <a:pt x="703326" y="475488"/>
                </a:lnTo>
                <a:close/>
              </a:path>
              <a:path w="876300" h="816610">
                <a:moveTo>
                  <a:pt x="728472" y="505206"/>
                </a:moveTo>
                <a:lnTo>
                  <a:pt x="720090" y="494538"/>
                </a:lnTo>
                <a:lnTo>
                  <a:pt x="716280" y="489966"/>
                </a:lnTo>
                <a:lnTo>
                  <a:pt x="701802" y="502158"/>
                </a:lnTo>
                <a:lnTo>
                  <a:pt x="705612" y="507492"/>
                </a:lnTo>
                <a:lnTo>
                  <a:pt x="713232" y="516636"/>
                </a:lnTo>
                <a:lnTo>
                  <a:pt x="728472" y="505206"/>
                </a:lnTo>
                <a:close/>
              </a:path>
              <a:path w="876300" h="816610">
                <a:moveTo>
                  <a:pt x="750570" y="537209"/>
                </a:moveTo>
                <a:lnTo>
                  <a:pt x="746760" y="531113"/>
                </a:lnTo>
                <a:lnTo>
                  <a:pt x="739902" y="521208"/>
                </a:lnTo>
                <a:lnTo>
                  <a:pt x="724662" y="531876"/>
                </a:lnTo>
                <a:lnTo>
                  <a:pt x="731520" y="541782"/>
                </a:lnTo>
                <a:lnTo>
                  <a:pt x="735330" y="547116"/>
                </a:lnTo>
                <a:lnTo>
                  <a:pt x="750570" y="537209"/>
                </a:lnTo>
                <a:close/>
              </a:path>
              <a:path w="876300" h="816610">
                <a:moveTo>
                  <a:pt x="771144" y="569976"/>
                </a:moveTo>
                <a:lnTo>
                  <a:pt x="761238" y="553211"/>
                </a:lnTo>
                <a:lnTo>
                  <a:pt x="745236" y="563118"/>
                </a:lnTo>
                <a:lnTo>
                  <a:pt x="755142" y="579119"/>
                </a:lnTo>
                <a:lnTo>
                  <a:pt x="771144" y="569976"/>
                </a:lnTo>
                <a:close/>
              </a:path>
              <a:path w="876300" h="816610">
                <a:moveTo>
                  <a:pt x="789432" y="603504"/>
                </a:moveTo>
                <a:lnTo>
                  <a:pt x="782574" y="590549"/>
                </a:lnTo>
                <a:lnTo>
                  <a:pt x="780288" y="586740"/>
                </a:lnTo>
                <a:lnTo>
                  <a:pt x="764286" y="595883"/>
                </a:lnTo>
                <a:lnTo>
                  <a:pt x="765810" y="599693"/>
                </a:lnTo>
                <a:lnTo>
                  <a:pt x="772668" y="612647"/>
                </a:lnTo>
                <a:lnTo>
                  <a:pt x="789432" y="603504"/>
                </a:lnTo>
                <a:close/>
              </a:path>
              <a:path w="876300" h="816610">
                <a:moveTo>
                  <a:pt x="806196" y="638555"/>
                </a:moveTo>
                <a:lnTo>
                  <a:pt x="803910" y="632459"/>
                </a:lnTo>
                <a:lnTo>
                  <a:pt x="798576" y="621029"/>
                </a:lnTo>
                <a:lnTo>
                  <a:pt x="781050" y="629411"/>
                </a:lnTo>
                <a:lnTo>
                  <a:pt x="786384" y="640841"/>
                </a:lnTo>
                <a:lnTo>
                  <a:pt x="789432" y="646176"/>
                </a:lnTo>
                <a:lnTo>
                  <a:pt x="806196" y="638555"/>
                </a:lnTo>
                <a:close/>
              </a:path>
              <a:path w="876300" h="816610">
                <a:moveTo>
                  <a:pt x="822198" y="672845"/>
                </a:moveTo>
                <a:lnTo>
                  <a:pt x="814578" y="656081"/>
                </a:lnTo>
                <a:lnTo>
                  <a:pt x="797052" y="663701"/>
                </a:lnTo>
                <a:lnTo>
                  <a:pt x="804672" y="680465"/>
                </a:lnTo>
                <a:lnTo>
                  <a:pt x="822198" y="672845"/>
                </a:lnTo>
                <a:close/>
              </a:path>
              <a:path w="876300" h="816610">
                <a:moveTo>
                  <a:pt x="836676" y="708659"/>
                </a:moveTo>
                <a:lnTo>
                  <a:pt x="832866" y="698754"/>
                </a:lnTo>
                <a:lnTo>
                  <a:pt x="829818" y="691133"/>
                </a:lnTo>
                <a:lnTo>
                  <a:pt x="812292" y="697991"/>
                </a:lnTo>
                <a:lnTo>
                  <a:pt x="815340" y="705611"/>
                </a:lnTo>
                <a:lnTo>
                  <a:pt x="819150" y="715518"/>
                </a:lnTo>
                <a:lnTo>
                  <a:pt x="836676" y="708659"/>
                </a:lnTo>
                <a:close/>
              </a:path>
              <a:path w="876300" h="816610">
                <a:moveTo>
                  <a:pt x="851154" y="800054"/>
                </a:moveTo>
                <a:lnTo>
                  <a:pt x="851154" y="744473"/>
                </a:lnTo>
                <a:lnTo>
                  <a:pt x="832866" y="751331"/>
                </a:lnTo>
                <a:lnTo>
                  <a:pt x="831727" y="748294"/>
                </a:lnTo>
                <a:lnTo>
                  <a:pt x="805434" y="758190"/>
                </a:lnTo>
                <a:lnTo>
                  <a:pt x="851154" y="800054"/>
                </a:lnTo>
                <a:close/>
              </a:path>
              <a:path w="876300" h="816610">
                <a:moveTo>
                  <a:pt x="850006" y="741415"/>
                </a:moveTo>
                <a:lnTo>
                  <a:pt x="844296" y="726185"/>
                </a:lnTo>
                <a:lnTo>
                  <a:pt x="826008" y="733043"/>
                </a:lnTo>
                <a:lnTo>
                  <a:pt x="831727" y="748294"/>
                </a:lnTo>
                <a:lnTo>
                  <a:pt x="850006" y="741415"/>
                </a:lnTo>
                <a:close/>
              </a:path>
              <a:path w="876300" h="816610">
                <a:moveTo>
                  <a:pt x="851154" y="744473"/>
                </a:moveTo>
                <a:lnTo>
                  <a:pt x="850006" y="741415"/>
                </a:lnTo>
                <a:lnTo>
                  <a:pt x="831727" y="748294"/>
                </a:lnTo>
                <a:lnTo>
                  <a:pt x="832866" y="751331"/>
                </a:lnTo>
                <a:lnTo>
                  <a:pt x="851154" y="744473"/>
                </a:lnTo>
                <a:close/>
              </a:path>
              <a:path w="876300" h="816610">
                <a:moveTo>
                  <a:pt x="876300" y="731519"/>
                </a:moveTo>
                <a:lnTo>
                  <a:pt x="850006" y="741415"/>
                </a:lnTo>
                <a:lnTo>
                  <a:pt x="851154" y="744473"/>
                </a:lnTo>
                <a:lnTo>
                  <a:pt x="851154" y="800054"/>
                </a:lnTo>
                <a:lnTo>
                  <a:pt x="868680" y="816102"/>
                </a:lnTo>
                <a:lnTo>
                  <a:pt x="876300" y="731519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89320" y="4866647"/>
            <a:ext cx="8504555" cy="1851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9135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/*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calculates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the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average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of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two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numbers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*/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getAverage(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par</a:t>
            </a:r>
            <a:r>
              <a:rPr sz="1600" spc="-5" dirty="0">
                <a:latin typeface="Courier New"/>
                <a:cs typeface="Courier New"/>
              </a:rPr>
              <a:t>1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,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par2 )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4883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avrg;</a:t>
            </a:r>
          </a:p>
          <a:p>
            <a:pPr marL="488315" marR="4951095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avrg = (par1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+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par2)/2.0; return avrg;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7579" y="866838"/>
            <a:ext cx="433832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Programming</a:t>
            </a:r>
            <a:r>
              <a:rPr spc="-10" dirty="0"/>
              <a:t> Style</a:t>
            </a:r>
          </a:p>
        </p:txBody>
      </p:sp>
      <p:sp>
        <p:nvSpPr>
          <p:cNvPr id="3" name="object 3"/>
          <p:cNvSpPr/>
          <p:nvPr/>
        </p:nvSpPr>
        <p:spPr>
          <a:xfrm>
            <a:off x="1503311" y="2303526"/>
            <a:ext cx="7588884" cy="3850004"/>
          </a:xfrm>
          <a:custGeom>
            <a:avLst/>
            <a:gdLst/>
            <a:ahLst/>
            <a:cxnLst/>
            <a:rect l="l" t="t" r="r" b="b"/>
            <a:pathLst>
              <a:path w="7588884" h="3850004">
                <a:moveTo>
                  <a:pt x="0" y="0"/>
                </a:moveTo>
                <a:lnTo>
                  <a:pt x="0" y="3849624"/>
                </a:lnTo>
                <a:lnTo>
                  <a:pt x="7588758" y="3849624"/>
                </a:lnTo>
                <a:lnTo>
                  <a:pt x="758875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25123" y="2368380"/>
            <a:ext cx="61404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/*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---------------------</a:t>
            </a:r>
            <a:r>
              <a:rPr sz="1600" spc="5" dirty="0">
                <a:solidFill>
                  <a:srgbClr val="003300"/>
                </a:solidFill>
                <a:latin typeface="Courier New"/>
                <a:cs typeface="Courier New"/>
              </a:rPr>
              <a:t>-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-------------------------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5123" y="2612973"/>
            <a:ext cx="3573145" cy="96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* </a:t>
            </a:r>
            <a:r>
              <a:rPr sz="1600" i="1" dirty="0">
                <a:solidFill>
                  <a:srgbClr val="003300"/>
                </a:solidFill>
                <a:latin typeface="Courier New"/>
                <a:cs typeface="Courier New"/>
              </a:rPr>
              <a:t>Description</a:t>
            </a:r>
            <a:r>
              <a:rPr sz="1600" i="1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i="1" dirty="0">
                <a:solidFill>
                  <a:srgbClr val="003300"/>
                </a:solidFill>
                <a:latin typeface="Courier New"/>
                <a:cs typeface="Courier New"/>
              </a:rPr>
              <a:t>of the function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*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*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*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9410" y="3101405"/>
            <a:ext cx="577278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Parameters: </a:t>
            </a:r>
            <a:r>
              <a:rPr sz="1600" i="1" dirty="0">
                <a:solidFill>
                  <a:srgbClr val="003300"/>
                </a:solidFill>
                <a:latin typeface="Courier New"/>
                <a:cs typeface="Courier New"/>
              </a:rPr>
              <a:t>valid input parameters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Returned value: </a:t>
            </a:r>
            <a:r>
              <a:rPr sz="1600" i="1" dirty="0">
                <a:solidFill>
                  <a:srgbClr val="003300"/>
                </a:solidFill>
                <a:latin typeface="Courier New"/>
                <a:cs typeface="Courier New"/>
              </a:rPr>
              <a:t>description</a:t>
            </a:r>
            <a:r>
              <a:rPr sz="1600" i="1" spc="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600" i="1" dirty="0">
                <a:solidFill>
                  <a:srgbClr val="003300"/>
                </a:solidFill>
                <a:latin typeface="Courier New"/>
                <a:cs typeface="Courier New"/>
              </a:rPr>
              <a:t>on the return value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1283" y="3590590"/>
            <a:ext cx="7263765" cy="1268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540">
              <a:lnSpc>
                <a:spcPts val="1900"/>
              </a:lnSpc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-------------------------------------------------*/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2140"/>
              </a:lnSpc>
            </a:pPr>
            <a:r>
              <a:rPr sz="1800" i="1" spc="-10" dirty="0">
                <a:solidFill>
                  <a:srgbClr val="00009A"/>
                </a:solidFill>
                <a:latin typeface="Courier New"/>
                <a:cs typeface="Courier New"/>
              </a:rPr>
              <a:t>retutn_typ</a:t>
            </a:r>
            <a:r>
              <a:rPr sz="1800" i="1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i="1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functionName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i="1" spc="-5" dirty="0">
                <a:latin typeface="Courier New"/>
                <a:cs typeface="Courier New"/>
              </a:rPr>
              <a:t>lis</a:t>
            </a:r>
            <a:r>
              <a:rPr sz="1800" i="1" dirty="0">
                <a:latin typeface="Courier New"/>
                <a:cs typeface="Courier New"/>
              </a:rPr>
              <a:t>t</a:t>
            </a:r>
            <a:r>
              <a:rPr sz="1800" i="1" spc="-15" dirty="0">
                <a:latin typeface="Courier New"/>
                <a:cs typeface="Courier New"/>
              </a:rPr>
              <a:t> </a:t>
            </a:r>
            <a:r>
              <a:rPr sz="1800" i="1" spc="-10" dirty="0">
                <a:latin typeface="Courier New"/>
                <a:cs typeface="Courier New"/>
              </a:rPr>
              <a:t>o</a:t>
            </a:r>
            <a:r>
              <a:rPr sz="1800" i="1" dirty="0">
                <a:latin typeface="Courier New"/>
                <a:cs typeface="Courier New"/>
              </a:rPr>
              <a:t>f</a:t>
            </a:r>
            <a:r>
              <a:rPr sz="1800" i="1" spc="-15" dirty="0">
                <a:latin typeface="Courier New"/>
                <a:cs typeface="Courier New"/>
              </a:rPr>
              <a:t> </a:t>
            </a:r>
            <a:r>
              <a:rPr sz="1800" i="1" spc="-10" dirty="0">
                <a:latin typeface="Courier New"/>
                <a:cs typeface="Courier New"/>
              </a:rPr>
              <a:t>forma</a:t>
            </a:r>
            <a:r>
              <a:rPr sz="1800" i="1" dirty="0">
                <a:latin typeface="Courier New"/>
                <a:cs typeface="Courier New"/>
              </a:rPr>
              <a:t>l</a:t>
            </a:r>
            <a:r>
              <a:rPr sz="1800" i="1" spc="-15" dirty="0">
                <a:latin typeface="Courier New"/>
                <a:cs typeface="Courier New"/>
              </a:rPr>
              <a:t> </a:t>
            </a:r>
            <a:r>
              <a:rPr sz="1800" i="1" spc="-5" dirty="0">
                <a:latin typeface="Courier New"/>
                <a:cs typeface="Courier New"/>
              </a:rPr>
              <a:t>parameter</a:t>
            </a:r>
            <a:r>
              <a:rPr sz="1800" i="1" dirty="0">
                <a:latin typeface="Courier New"/>
                <a:cs typeface="Courier New"/>
              </a:rPr>
              <a:t>s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45"/>
              </a:spcBef>
            </a:pP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/* </a:t>
            </a:r>
            <a:r>
              <a:rPr sz="1600" i="1" dirty="0">
                <a:solidFill>
                  <a:srgbClr val="003300"/>
                </a:solidFill>
                <a:latin typeface="Courier New"/>
                <a:cs typeface="Courier New"/>
              </a:rPr>
              <a:t>local variables </a:t>
            </a:r>
            <a:r>
              <a:rPr sz="1600" dirty="0">
                <a:solidFill>
                  <a:srgbClr val="003300"/>
                </a:solidFill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  <a:tabLst>
                <a:tab pos="867410" algn="l"/>
                <a:tab pos="1234440" algn="l"/>
              </a:tabLst>
            </a:pPr>
            <a:r>
              <a:rPr sz="1600" dirty="0">
                <a:latin typeface="Courier New"/>
                <a:cs typeface="Courier New"/>
              </a:rPr>
              <a:t>.	.	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1283" y="5852814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047500" y="5066857"/>
          <a:ext cx="4473405" cy="575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1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7523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/*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i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block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i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of executable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i="1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statements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3300"/>
                          </a:solidFill>
                          <a:latin typeface="Courier New"/>
                          <a:cs typeface="Courier New"/>
                        </a:rPr>
                        <a:t>*/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23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tabLst>
                          <a:tab pos="426720" algn="l"/>
                        </a:tabLst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.	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1724025"/>
            <a:ext cx="8151072" cy="475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86959" y="657225"/>
            <a:ext cx="4725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dirty="0">
                <a:solidFill>
                  <a:srgbClr val="7030A0"/>
                </a:solidFill>
              </a:rPr>
              <a:t>A </a:t>
            </a:r>
            <a:r>
              <a:rPr lang="en-US" altLang="en-US" sz="3600" dirty="0" err="1">
                <a:solidFill>
                  <a:srgbClr val="FF0000"/>
                </a:solidFill>
              </a:rPr>
              <a:t>sqrt</a:t>
            </a:r>
            <a:r>
              <a:rPr lang="en-US" altLang="en-US" sz="3600" dirty="0">
                <a:solidFill>
                  <a:srgbClr val="FF0000"/>
                </a:solidFill>
              </a:rPr>
              <a:t>(..) </a:t>
            </a:r>
            <a:r>
              <a:rPr lang="en-US" altLang="en-US" sz="3600" dirty="0">
                <a:solidFill>
                  <a:srgbClr val="7030A0"/>
                </a:solidFill>
              </a:rPr>
              <a:t>based Program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4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05" y="1586098"/>
            <a:ext cx="8443431" cy="45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5500" y="733425"/>
            <a:ext cx="24470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dirty="0">
                <a:solidFill>
                  <a:srgbClr val="7030A0"/>
                </a:solidFill>
              </a:rPr>
              <a:t>…Continued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5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948" y="1861978"/>
            <a:ext cx="3837419" cy="346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291361"/>
            <a:ext cx="7215644" cy="584200"/>
          </a:xfrm>
        </p:spPr>
        <p:txBody>
          <a:bodyPr>
            <a:normAutofit/>
          </a:bodyPr>
          <a:lstStyle/>
          <a:p>
            <a:r>
              <a:rPr lang="en-US" altLang="en-US" sz="3529" dirty="0"/>
              <a:t>Example</a:t>
            </a:r>
            <a:endParaRPr lang="en-US" sz="3529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784" y="2707420"/>
            <a:ext cx="3948527" cy="5857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8501" y="5307779"/>
            <a:ext cx="9829800" cy="877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</a:rPr>
              <a:t>Answer: 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rgbClr val="231F20"/>
                </a:solidFill>
                <a:latin typeface="Lucida Console" panose="020B0609040504020204" pitchFamily="49" charset="0"/>
              </a:rPr>
              <a:t>a = </a:t>
            </a:r>
            <a:r>
              <a:rPr lang="en-AU" dirty="0" err="1">
                <a:solidFill>
                  <a:srgbClr val="231F20"/>
                </a:solidFill>
                <a:latin typeface="Lucida Console" panose="020B0609040504020204" pitchFamily="49" charset="0"/>
              </a:rPr>
              <a:t>sqrt</a:t>
            </a:r>
            <a:r>
              <a:rPr lang="en-AU" dirty="0">
                <a:solidFill>
                  <a:srgbClr val="231F20"/>
                </a:solidFill>
                <a:latin typeface="Lucida Console" panose="020B0609040504020204" pitchFamily="49" charset="0"/>
              </a:rPr>
              <a:t>(pow(b,2) + pow(c,2) - 2 * b * c * cos(alpha * PI / 180.0));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120" y="1051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Give the C expression to calculate the value of the side a in the triangle below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4161658" y="6399350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70C0"/>
                </a:solidFill>
                <a:latin typeface="Lucida Console" panose="020B0609040504020204" pitchFamily="49" charset="0"/>
              </a:rPr>
              <a:t>Angle must be in radian, see slide 6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56500" y="6067425"/>
            <a:ext cx="510044" cy="33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41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8860">
              <a:lnSpc>
                <a:spcPct val="100000"/>
              </a:lnSpc>
            </a:pPr>
            <a:r>
              <a:rPr lang="en-GB" spc="-5" dirty="0"/>
              <a:t>II. </a:t>
            </a:r>
            <a:r>
              <a:rPr spc="-5" dirty="0"/>
              <a:t>User defined</a:t>
            </a:r>
            <a:r>
              <a:rPr spc="5" dirty="0"/>
              <a:t> </a:t>
            </a:r>
            <a:r>
              <a:rPr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3831" y="1481137"/>
            <a:ext cx="6345555" cy="31957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indent="-351790">
              <a:lnSpc>
                <a:spcPct val="100000"/>
              </a:lnSpc>
              <a:buAutoNum type="arabicPeriod"/>
              <a:tabLst>
                <a:tab pos="365125" algn="l"/>
              </a:tabLst>
            </a:pPr>
            <a:r>
              <a:rPr sz="2800" spc="-5" dirty="0">
                <a:latin typeface="Calibri"/>
                <a:cs typeface="Calibri"/>
              </a:rPr>
              <a:t>Implemen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 dirty="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259"/>
              </a:spcBef>
              <a:buFont typeface="Wingdings" panose="05000000000000000000" pitchFamily="2" charset="2"/>
              <a:buChar char="v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Make decision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about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input</a:t>
            </a:r>
            <a:endParaRPr sz="2000" dirty="0">
              <a:latin typeface="Calibri"/>
              <a:cs typeface="Calibri"/>
            </a:endParaRPr>
          </a:p>
          <a:p>
            <a:pPr marL="775970" lvl="2" indent="-135255">
              <a:lnSpc>
                <a:spcPct val="100000"/>
              </a:lnSpc>
              <a:spcBef>
                <a:spcPts val="240"/>
              </a:spcBef>
              <a:buFont typeface="Calibri"/>
              <a:buChar char="−"/>
              <a:tabLst>
                <a:tab pos="776605" algn="l"/>
              </a:tabLst>
            </a:pPr>
            <a:r>
              <a:rPr sz="2000" spc="-5" dirty="0">
                <a:latin typeface="Calibri"/>
                <a:cs typeface="Calibri"/>
              </a:rPr>
              <a:t>what v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lu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(if </a:t>
            </a:r>
            <a:r>
              <a:rPr sz="2000" spc="-5" dirty="0">
                <a:latin typeface="Calibri"/>
                <a:cs typeface="Calibri"/>
              </a:rPr>
              <a:t>any) need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passed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function</a:t>
            </a:r>
            <a:endParaRPr sz="2000" dirty="0">
              <a:latin typeface="Calibri"/>
              <a:cs typeface="Calibri"/>
            </a:endParaRPr>
          </a:p>
          <a:p>
            <a:pPr marL="880110">
              <a:lnSpc>
                <a:spcPct val="100000"/>
              </a:lnSpc>
              <a:spcBef>
                <a:spcPts val="1060"/>
              </a:spcBef>
            </a:pPr>
            <a:r>
              <a:rPr sz="1600" i="1" spc="-5" dirty="0">
                <a:solidFill>
                  <a:srgbClr val="006500"/>
                </a:solidFill>
                <a:latin typeface="Courier New"/>
                <a:cs typeface="Courier New"/>
              </a:rPr>
              <a:t>Example</a:t>
            </a:r>
            <a:r>
              <a:rPr sz="1600" i="1" dirty="0">
                <a:solidFill>
                  <a:srgbClr val="006500"/>
                </a:solidFill>
                <a:latin typeface="Courier New"/>
                <a:cs typeface="Courier New"/>
              </a:rPr>
              <a:t>:</a:t>
            </a:r>
            <a:r>
              <a:rPr sz="1600" i="1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5" dirty="0">
                <a:latin typeface="Calibri"/>
                <a:cs typeface="Calibri"/>
              </a:rPr>
              <a:t>w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val</a:t>
            </a:r>
            <a:r>
              <a:rPr sz="1600" spc="-15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es of </a:t>
            </a:r>
            <a:r>
              <a:rPr sz="1600" spc="-5" dirty="0">
                <a:latin typeface="Calibri"/>
                <a:cs typeface="Calibri"/>
              </a:rPr>
              <a:t>typ</a:t>
            </a:r>
            <a:r>
              <a:rPr sz="1600" dirty="0">
                <a:latin typeface="Calibri"/>
                <a:cs typeface="Calibri"/>
              </a:rPr>
              <a:t>e  </a:t>
            </a:r>
            <a:r>
              <a:rPr sz="1600" spc="-12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endParaRPr sz="1600" dirty="0">
              <a:latin typeface="Courier New"/>
              <a:cs typeface="Courier New"/>
            </a:endParaRPr>
          </a:p>
          <a:p>
            <a:pPr marL="800100" lvl="2" indent="-358775">
              <a:lnSpc>
                <a:spcPct val="100000"/>
              </a:lnSpc>
              <a:spcBef>
                <a:spcPts val="840"/>
              </a:spcBef>
              <a:buFont typeface="Wingdings" panose="05000000000000000000" pitchFamily="2" charset="2"/>
              <a:buChar char="v"/>
              <a:tabLst>
                <a:tab pos="810260" algn="l"/>
              </a:tabLst>
            </a:pPr>
            <a:r>
              <a:rPr sz="2000" spc="-5" dirty="0">
                <a:latin typeface="Calibri"/>
                <a:cs typeface="Calibri"/>
              </a:rPr>
              <a:t>what v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lu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any)</a:t>
            </a:r>
            <a:r>
              <a:rPr sz="2000" dirty="0">
                <a:latin typeface="Calibri"/>
                <a:cs typeface="Calibri"/>
              </a:rPr>
              <a:t> is </a:t>
            </a:r>
            <a:r>
              <a:rPr sz="2000" spc="-5" dirty="0">
                <a:latin typeface="Calibri"/>
                <a:cs typeface="Calibri"/>
              </a:rPr>
              <a:t>returned</a:t>
            </a:r>
            <a:r>
              <a:rPr sz="2000" spc="-10" dirty="0">
                <a:latin typeface="Calibri"/>
                <a:cs typeface="Calibri"/>
              </a:rPr>
              <a:t> b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function</a:t>
            </a:r>
            <a:endParaRPr sz="2000" dirty="0">
              <a:latin typeface="Calibri"/>
              <a:cs typeface="Calibri"/>
            </a:endParaRPr>
          </a:p>
          <a:p>
            <a:pPr marL="811530">
              <a:lnSpc>
                <a:spcPct val="100000"/>
              </a:lnSpc>
              <a:spcBef>
                <a:spcPts val="1160"/>
              </a:spcBef>
            </a:pPr>
            <a:r>
              <a:rPr sz="1600" i="1" spc="-5" dirty="0">
                <a:solidFill>
                  <a:srgbClr val="006500"/>
                </a:solidFill>
                <a:latin typeface="Courier New"/>
                <a:cs typeface="Courier New"/>
              </a:rPr>
              <a:t>Example</a:t>
            </a:r>
            <a:r>
              <a:rPr sz="1600" i="1" dirty="0">
                <a:solidFill>
                  <a:srgbClr val="006500"/>
                </a:solidFill>
                <a:latin typeface="Courier New"/>
                <a:cs typeface="Courier New"/>
              </a:rPr>
              <a:t>:</a:t>
            </a:r>
            <a:r>
              <a:rPr sz="1600" i="1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value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typ</a:t>
            </a:r>
            <a:r>
              <a:rPr sz="1600" dirty="0">
                <a:latin typeface="Calibri"/>
                <a:cs typeface="Calibri"/>
              </a:rPr>
              <a:t>e  </a:t>
            </a:r>
            <a:r>
              <a:rPr sz="1600" spc="-120" dirty="0"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Choos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meaningful name</a:t>
            </a:r>
            <a:r>
              <a:rPr sz="2000" dirty="0">
                <a:latin typeface="Calibri"/>
                <a:cs typeface="Calibri"/>
              </a:rPr>
              <a:t> fo</a:t>
            </a:r>
            <a:r>
              <a:rPr sz="2000" spc="-5" dirty="0">
                <a:latin typeface="Calibri"/>
                <a:cs typeface="Calibri"/>
              </a:rPr>
              <a:t>r the function</a:t>
            </a:r>
            <a:endParaRPr sz="2000" dirty="0">
              <a:latin typeface="Calibri"/>
              <a:cs typeface="Calibri"/>
            </a:endParaRPr>
          </a:p>
          <a:p>
            <a:pPr marL="811530">
              <a:lnSpc>
                <a:spcPct val="100000"/>
              </a:lnSpc>
              <a:spcBef>
                <a:spcPts val="1060"/>
              </a:spcBef>
            </a:pPr>
            <a:r>
              <a:rPr sz="1600" i="1" spc="-5" dirty="0">
                <a:solidFill>
                  <a:srgbClr val="006500"/>
                </a:solidFill>
                <a:latin typeface="Courier New"/>
                <a:cs typeface="Courier New"/>
              </a:rPr>
              <a:t>Example</a:t>
            </a:r>
            <a:r>
              <a:rPr sz="1600" i="1" dirty="0">
                <a:solidFill>
                  <a:srgbClr val="006500"/>
                </a:solidFill>
                <a:latin typeface="Courier New"/>
                <a:cs typeface="Courier New"/>
              </a:rPr>
              <a:t>:</a:t>
            </a:r>
            <a:r>
              <a:rPr sz="1600" i="1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findMaxValue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8181" y="4782142"/>
            <a:ext cx="3977640" cy="658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1.1 Provide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function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prototype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  <a:spcBef>
                <a:spcPts val="1060"/>
              </a:spcBef>
            </a:pPr>
            <a:r>
              <a:rPr sz="1600" i="1" spc="-5" dirty="0">
                <a:solidFill>
                  <a:srgbClr val="006500"/>
                </a:solidFill>
                <a:latin typeface="Courier New"/>
                <a:cs typeface="Courier New"/>
              </a:rPr>
              <a:t>Example</a:t>
            </a:r>
            <a:r>
              <a:rPr sz="1600" i="1" dirty="0">
                <a:solidFill>
                  <a:srgbClr val="006500"/>
                </a:solidFill>
                <a:latin typeface="Courier New"/>
                <a:cs typeface="Courier New"/>
              </a:rPr>
              <a:t>:</a:t>
            </a:r>
            <a:r>
              <a:rPr sz="1600" i="1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findMaxValue(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82601" y="5211402"/>
            <a:ext cx="6375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val1,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16399" y="5211402"/>
            <a:ext cx="124904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val2);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8181" y="5651436"/>
            <a:ext cx="4003040" cy="1083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1.2 Provide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function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definition</a:t>
            </a:r>
            <a:endParaRPr sz="2000">
              <a:latin typeface="Calibri"/>
              <a:cs typeface="Calibri"/>
            </a:endParaRPr>
          </a:p>
          <a:p>
            <a:pPr marL="309245" algn="ctr">
              <a:lnSpc>
                <a:spcPct val="100000"/>
              </a:lnSpc>
              <a:spcBef>
                <a:spcPts val="145"/>
              </a:spcBef>
            </a:pPr>
            <a:r>
              <a:rPr sz="1600" i="1" dirty="0">
                <a:solidFill>
                  <a:srgbClr val="006500"/>
                </a:solidFill>
                <a:latin typeface="Courier New"/>
                <a:cs typeface="Courier New"/>
              </a:rPr>
              <a:t>Example:</a:t>
            </a:r>
            <a:r>
              <a:rPr sz="1600" i="1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findMaxValue(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endParaRPr sz="1600">
              <a:latin typeface="Courier New"/>
              <a:cs typeface="Courier New"/>
            </a:endParaRPr>
          </a:p>
          <a:p>
            <a:pPr marL="309880" algn="ctr">
              <a:lnSpc>
                <a:spcPct val="100000"/>
              </a:lnSpc>
              <a:spcBef>
                <a:spcPts val="210"/>
              </a:spcBef>
              <a:tabLst>
                <a:tab pos="920750" algn="l"/>
                <a:tab pos="1287780" algn="l"/>
                <a:tab pos="1654175" algn="l"/>
              </a:tabLst>
            </a:pPr>
            <a:r>
              <a:rPr sz="1600" dirty="0">
                <a:latin typeface="Courier New"/>
                <a:cs typeface="Courier New"/>
              </a:rPr>
              <a:t>{ .	.	.	.</a:t>
            </a:r>
            <a:endParaRPr sz="1600">
              <a:latin typeface="Courier New"/>
              <a:cs typeface="Courier New"/>
            </a:endParaRPr>
          </a:p>
          <a:p>
            <a:pPr marR="1026794" algn="ctr">
              <a:lnSpc>
                <a:spcPct val="100000"/>
              </a:lnSpc>
              <a:spcBef>
                <a:spcPts val="200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8511" y="5965020"/>
            <a:ext cx="6375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val1,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2309" y="5965020"/>
            <a:ext cx="11277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val2)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8860">
              <a:lnSpc>
                <a:spcPct val="100000"/>
              </a:lnSpc>
            </a:pPr>
            <a:r>
              <a:rPr spc="-5" dirty="0"/>
              <a:t>User defined</a:t>
            </a:r>
            <a:r>
              <a:rPr spc="5" dirty="0"/>
              <a:t> </a:t>
            </a:r>
            <a:r>
              <a:rPr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810702"/>
            <a:ext cx="7851140" cy="281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3384" indent="-400685">
              <a:lnSpc>
                <a:spcPct val="100000"/>
              </a:lnSpc>
              <a:buAutoNum type="arabicPeriod" startAt="2"/>
              <a:tabLst>
                <a:tab pos="414020" algn="l"/>
              </a:tabLst>
            </a:pPr>
            <a:r>
              <a:rPr sz="3200" spc="-5" dirty="0">
                <a:latin typeface="Calibri"/>
                <a:cs typeface="Calibri"/>
              </a:rPr>
              <a:t>Use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</a:p>
          <a:p>
            <a:pPr marL="1003300" marR="5080" lvl="1" indent="-533400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1003300" algn="l"/>
              </a:tabLst>
            </a:pPr>
            <a:r>
              <a:rPr sz="2400" dirty="0">
                <a:latin typeface="Calibri"/>
                <a:cs typeface="Calibri"/>
              </a:rPr>
              <a:t>Call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functio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specifyin</a:t>
            </a:r>
            <a:r>
              <a:rPr sz="2400" dirty="0">
                <a:latin typeface="Calibri"/>
                <a:cs typeface="Calibri"/>
              </a:rPr>
              <a:t>g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nam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an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passin</a:t>
            </a:r>
            <a:r>
              <a:rPr sz="2400" dirty="0">
                <a:latin typeface="Calibri"/>
                <a:cs typeface="Calibri"/>
              </a:rPr>
              <a:t>g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required)</a:t>
            </a:r>
            <a:endParaRPr sz="2000" dirty="0">
              <a:latin typeface="Calibri"/>
              <a:cs typeface="Calibri"/>
            </a:endParaRPr>
          </a:p>
          <a:p>
            <a:pPr marL="955040">
              <a:lnSpc>
                <a:spcPct val="100000"/>
              </a:lnSpc>
              <a:spcBef>
                <a:spcPts val="1655"/>
              </a:spcBef>
            </a:pPr>
            <a:r>
              <a:rPr sz="1800" i="1" spc="-10" dirty="0">
                <a:solidFill>
                  <a:srgbClr val="006500"/>
                </a:solidFill>
                <a:latin typeface="Courier New"/>
                <a:cs typeface="Courier New"/>
              </a:rPr>
              <a:t>Example</a:t>
            </a:r>
            <a:r>
              <a:rPr sz="1800" i="1" dirty="0">
                <a:solidFill>
                  <a:srgbClr val="006500"/>
                </a:solidFill>
                <a:latin typeface="Courier New"/>
                <a:cs typeface="Courier New"/>
              </a:rPr>
              <a:t>:</a:t>
            </a:r>
            <a:r>
              <a:rPr sz="1800" i="1" spc="-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printTime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hours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minute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10" dirty="0">
                <a:latin typeface="Courier New"/>
                <a:cs typeface="Courier New"/>
              </a:rPr>
              <a:t> );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003300" lvl="1" indent="-533400">
              <a:lnSpc>
                <a:spcPct val="100000"/>
              </a:lnSpc>
              <a:buFont typeface="Arial"/>
              <a:buChar char="–"/>
              <a:tabLst>
                <a:tab pos="100330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5" dirty="0">
                <a:latin typeface="Calibri"/>
                <a:cs typeface="Calibri"/>
              </a:rPr>
              <a:t> returns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value,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GB" sz="2400" spc="-10" dirty="0">
                <a:latin typeface="Calibri"/>
                <a:cs typeface="Calibri"/>
              </a:rPr>
              <a:t>you can </a:t>
            </a:r>
            <a:r>
              <a:rPr sz="2400" spc="-5" dirty="0">
                <a:latin typeface="Calibri"/>
                <a:cs typeface="Calibri"/>
              </a:rPr>
              <a:t>assig</a:t>
            </a:r>
            <a:r>
              <a:rPr sz="2400" dirty="0">
                <a:latin typeface="Calibri"/>
                <a:cs typeface="Calibri"/>
              </a:rPr>
              <a:t>n it</a:t>
            </a:r>
            <a:r>
              <a:rPr sz="2400" spc="-10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variable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91605"/>
              </p:ext>
            </p:extLst>
          </p:nvPr>
        </p:nvGraphicFramePr>
        <p:xfrm>
          <a:off x="2307228" y="4733622"/>
          <a:ext cx="6078942" cy="706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05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800" i="1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Examples: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maxvalue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findMaxValue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15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94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);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056">
                <a:tc>
                  <a:txBody>
                    <a:bodyPr/>
                    <a:lstStyle/>
                    <a:p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numbe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getRandomNumber();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</TotalTime>
  <Words>3831</Words>
  <Application>Microsoft Office PowerPoint</Application>
  <PresentationFormat>Custom</PresentationFormat>
  <Paragraphs>789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</vt:lpstr>
      <vt:lpstr>Comic Sans MS</vt:lpstr>
      <vt:lpstr>Courier New</vt:lpstr>
      <vt:lpstr>Lucida Console</vt:lpstr>
      <vt:lpstr>Times New Roman</vt:lpstr>
      <vt:lpstr>Wingdings</vt:lpstr>
      <vt:lpstr>Office Theme</vt:lpstr>
      <vt:lpstr>Functions</vt:lpstr>
      <vt:lpstr>I. Standard math functions</vt:lpstr>
      <vt:lpstr>Standard math functions</vt:lpstr>
      <vt:lpstr>Function sqrt(..) as a “Black Box”</vt:lpstr>
      <vt:lpstr>PowerPoint Presentation</vt:lpstr>
      <vt:lpstr>PowerPoint Presentation</vt:lpstr>
      <vt:lpstr>Example</vt:lpstr>
      <vt:lpstr>II. User defined functions</vt:lpstr>
      <vt:lpstr>User defined functions</vt:lpstr>
      <vt:lpstr>PowerPoint Presentation</vt:lpstr>
      <vt:lpstr>Function Definition</vt:lpstr>
      <vt:lpstr>Function return type</vt:lpstr>
      <vt:lpstr>Formal parameter list</vt:lpstr>
      <vt:lpstr>Quiz</vt:lpstr>
      <vt:lpstr>PowerPoint Presentation</vt:lpstr>
      <vt:lpstr>Function prototypes</vt:lpstr>
      <vt:lpstr>Function prototypes</vt:lpstr>
      <vt:lpstr>Quiz</vt:lpstr>
      <vt:lpstr>PowerPoint Presentation</vt:lpstr>
      <vt:lpstr>Function call</vt:lpstr>
      <vt:lpstr>Formal and Actual parameters</vt:lpstr>
      <vt:lpstr>Function call examples</vt:lpstr>
      <vt:lpstr>Quiz</vt:lpstr>
      <vt:lpstr>Void functions with parameters</vt:lpstr>
      <vt:lpstr>Functions returning a value</vt:lpstr>
      <vt:lpstr>III. Scope</vt:lpstr>
      <vt:lpstr>PowerPoint Presentation</vt:lpstr>
      <vt:lpstr>Static variables in functions</vt:lpstr>
      <vt:lpstr>IV. Case study: Projectile Trajectory</vt:lpstr>
      <vt:lpstr>C Program with main() function only</vt:lpstr>
      <vt:lpstr>Single‐ module Solution</vt:lpstr>
      <vt:lpstr>Task decomposition</vt:lpstr>
      <vt:lpstr>PowerPoint Presentation</vt:lpstr>
      <vt:lpstr>IV. Case study: Integer Digits</vt:lpstr>
      <vt:lpstr>Example</vt:lpstr>
      <vt:lpstr>Example</vt:lpstr>
      <vt:lpstr>Solution </vt:lpstr>
      <vt:lpstr>IV. Common Errors</vt:lpstr>
      <vt:lpstr>Common Errors</vt:lpstr>
      <vt:lpstr>Common Errors</vt:lpstr>
      <vt:lpstr>Common Errors</vt:lpstr>
      <vt:lpstr>Bad Structuring</vt:lpstr>
      <vt:lpstr>A Better Solution</vt:lpstr>
      <vt:lpstr>Programming Style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 3.ppt</dc:title>
  <dc:creator>igor</dc:creator>
  <cp:lastModifiedBy>Abdsamad Benkrid</cp:lastModifiedBy>
  <cp:revision>96</cp:revision>
  <dcterms:created xsi:type="dcterms:W3CDTF">2016-09-01T21:30:50Z</dcterms:created>
  <dcterms:modified xsi:type="dcterms:W3CDTF">2022-10-04T13:47:38Z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2016-03-11T00:00:00Z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2016-09-01T00:00:00Z</vt:filetime>
  </property>
</Properties>
</file>